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0" r:id="rId1"/>
  </p:sldMasterIdLst>
  <p:notesMasterIdLst>
    <p:notesMasterId r:id="rId12"/>
  </p:notesMasterIdLst>
  <p:sldIdLst>
    <p:sldId id="256" r:id="rId2"/>
    <p:sldId id="266" r:id="rId3"/>
    <p:sldId id="257" r:id="rId4"/>
    <p:sldId id="258" r:id="rId5"/>
    <p:sldId id="259" r:id="rId6"/>
    <p:sldId id="260" r:id="rId7"/>
    <p:sldId id="261" r:id="rId8"/>
    <p:sldId id="264" r:id="rId9"/>
    <p:sldId id="263" r:id="rId10"/>
    <p:sldId id="265" r:id="rId11"/>
  </p:sldIdLst>
  <p:sldSz cx="6858000" cy="9907588"/>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606"/>
    <p:restoredTop sz="94754"/>
  </p:normalViewPr>
  <p:slideViewPr>
    <p:cSldViewPr snapToGrid="0" snapToObjects="1">
      <p:cViewPr varScale="1">
        <p:scale>
          <a:sx n="68" d="100"/>
          <a:sy n="68" d="100"/>
        </p:scale>
        <p:origin x="1304" y="2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0A088A-9862-7040-8C42-89AA764CEB58}" type="doc">
      <dgm:prSet loTypeId="urn:microsoft.com/office/officeart/2005/8/layout/default" loCatId="" qsTypeId="urn:microsoft.com/office/officeart/2005/8/quickstyle/simple1" qsCatId="simple" csTypeId="urn:microsoft.com/office/officeart/2005/8/colors/accent3_4" csCatId="accent3" phldr="1"/>
      <dgm:spPr/>
      <dgm:t>
        <a:bodyPr/>
        <a:lstStyle/>
        <a:p>
          <a:endParaRPr lang="de-DE"/>
        </a:p>
      </dgm:t>
    </dgm:pt>
    <dgm:pt modelId="{C908FDEE-8238-3E41-AE50-15CB59F003B4}">
      <dgm:prSet phldrT="[Text]"/>
      <dgm:spPr/>
      <dgm:t>
        <a:bodyPr/>
        <a:lstStyle/>
        <a:p>
          <a:r>
            <a:rPr lang="de-DE" dirty="0"/>
            <a:t>Schreibe einen (ausgedachten) Tagesablauf durch deinen Tag mit 35 und 75 Jahren.</a:t>
          </a:r>
        </a:p>
      </dgm:t>
    </dgm:pt>
    <dgm:pt modelId="{24B96521-7D3A-B649-A73D-EC20995790C3}" type="parTrans" cxnId="{982393D5-EA01-0042-831D-2E7E9A7DA584}">
      <dgm:prSet/>
      <dgm:spPr/>
      <dgm:t>
        <a:bodyPr/>
        <a:lstStyle/>
        <a:p>
          <a:endParaRPr lang="de-DE"/>
        </a:p>
      </dgm:t>
    </dgm:pt>
    <dgm:pt modelId="{5BC14539-AF6E-6E42-87EE-DD6520D2B69F}" type="sibTrans" cxnId="{982393D5-EA01-0042-831D-2E7E9A7DA584}">
      <dgm:prSet/>
      <dgm:spPr/>
      <dgm:t>
        <a:bodyPr/>
        <a:lstStyle/>
        <a:p>
          <a:endParaRPr lang="de-DE"/>
        </a:p>
      </dgm:t>
    </dgm:pt>
    <dgm:pt modelId="{838BF41B-56EA-3041-8C8E-1FE5AC415872}">
      <dgm:prSet phldrT="[Text]"/>
      <dgm:spPr/>
      <dgm:t>
        <a:bodyPr/>
        <a:lstStyle/>
        <a:p>
          <a:r>
            <a:rPr lang="de-DE" dirty="0"/>
            <a:t>Gestalte eine Collage oder ein Plakat über dich. Wähle Fotos, Zeichnungen, Bilder, Wörter bewusst aus. </a:t>
          </a:r>
        </a:p>
      </dgm:t>
    </dgm:pt>
    <dgm:pt modelId="{340127C6-DBBD-1340-8D7E-44647C3C4861}" type="parTrans" cxnId="{95BDF64A-E84D-054D-928F-562C163FA83C}">
      <dgm:prSet/>
      <dgm:spPr/>
      <dgm:t>
        <a:bodyPr/>
        <a:lstStyle/>
        <a:p>
          <a:endParaRPr lang="de-DE"/>
        </a:p>
      </dgm:t>
    </dgm:pt>
    <dgm:pt modelId="{9D749867-095F-814C-A00D-6AD3B76C8864}" type="sibTrans" cxnId="{95BDF64A-E84D-054D-928F-562C163FA83C}">
      <dgm:prSet/>
      <dgm:spPr/>
      <dgm:t>
        <a:bodyPr/>
        <a:lstStyle/>
        <a:p>
          <a:endParaRPr lang="de-DE"/>
        </a:p>
      </dgm:t>
    </dgm:pt>
    <dgm:pt modelId="{424CA6AC-94BA-5948-9DFC-A1C2843999D9}">
      <dgm:prSet phldrT="[Text]"/>
      <dgm:spPr/>
      <dgm:t>
        <a:bodyPr/>
        <a:lstStyle/>
        <a:p>
          <a:r>
            <a:rPr lang="de-DE" dirty="0"/>
            <a:t>Verfasse einen Brief an deinen Enkel.</a:t>
          </a:r>
        </a:p>
      </dgm:t>
    </dgm:pt>
    <dgm:pt modelId="{C0A83C00-3BF2-C64F-AC61-AFEEB2D50D6D}" type="parTrans" cxnId="{2AA7FAB0-F8B4-CB49-A8FD-E84D7905A71A}">
      <dgm:prSet/>
      <dgm:spPr/>
      <dgm:t>
        <a:bodyPr/>
        <a:lstStyle/>
        <a:p>
          <a:endParaRPr lang="de-DE"/>
        </a:p>
      </dgm:t>
    </dgm:pt>
    <dgm:pt modelId="{D0227DFA-B2CA-144F-854E-CA70B4AD9521}" type="sibTrans" cxnId="{2AA7FAB0-F8B4-CB49-A8FD-E84D7905A71A}">
      <dgm:prSet/>
      <dgm:spPr/>
      <dgm:t>
        <a:bodyPr/>
        <a:lstStyle/>
        <a:p>
          <a:endParaRPr lang="de-DE"/>
        </a:p>
      </dgm:t>
    </dgm:pt>
    <dgm:pt modelId="{0F087462-251C-B645-9960-5D7EC834DF5D}">
      <dgm:prSet phldrT="[Text]"/>
      <dgm:spPr/>
      <dgm:t>
        <a:bodyPr/>
        <a:lstStyle/>
        <a:p>
          <a:r>
            <a:rPr lang="de-DE" dirty="0"/>
            <a:t>Gestalte deinen Lieblings-</a:t>
          </a:r>
          <a:r>
            <a:rPr lang="de-DE" dirty="0" err="1"/>
            <a:t>Mutmachspruch</a:t>
          </a:r>
          <a:r>
            <a:rPr lang="de-DE" dirty="0"/>
            <a:t>.</a:t>
          </a:r>
        </a:p>
      </dgm:t>
    </dgm:pt>
    <dgm:pt modelId="{9CF2C052-FE04-7544-A4D6-D2BA6817D163}" type="parTrans" cxnId="{641D8BA9-864D-5041-8683-09D8851D124C}">
      <dgm:prSet/>
      <dgm:spPr/>
      <dgm:t>
        <a:bodyPr/>
        <a:lstStyle/>
        <a:p>
          <a:endParaRPr lang="de-DE"/>
        </a:p>
      </dgm:t>
    </dgm:pt>
    <dgm:pt modelId="{E1C5423C-59E4-784C-A383-B73D88B5B019}" type="sibTrans" cxnId="{641D8BA9-864D-5041-8683-09D8851D124C}">
      <dgm:prSet/>
      <dgm:spPr/>
      <dgm:t>
        <a:bodyPr/>
        <a:lstStyle/>
        <a:p>
          <a:endParaRPr lang="de-DE"/>
        </a:p>
      </dgm:t>
    </dgm:pt>
    <dgm:pt modelId="{44A941BF-7768-254C-8C04-6D0D2C1CB78F}">
      <dgm:prSet phldrT="[Text]"/>
      <dgm:spPr/>
      <dgm:t>
        <a:bodyPr/>
        <a:lstStyle/>
        <a:p>
          <a:r>
            <a:rPr lang="de-DE" dirty="0"/>
            <a:t>Was ist dein Lieblings-T-Shirt-Spruch?</a:t>
          </a:r>
        </a:p>
        <a:p>
          <a:r>
            <a:rPr lang="de-DE" dirty="0"/>
            <a:t>(siehe Vorlage)</a:t>
          </a:r>
        </a:p>
      </dgm:t>
    </dgm:pt>
    <dgm:pt modelId="{9A749C90-FD33-A746-8091-6C4EADBDED28}" type="parTrans" cxnId="{E1893ADD-5D61-1046-9D38-4B365F9CEE07}">
      <dgm:prSet/>
      <dgm:spPr/>
      <dgm:t>
        <a:bodyPr/>
        <a:lstStyle/>
        <a:p>
          <a:endParaRPr lang="de-DE"/>
        </a:p>
      </dgm:t>
    </dgm:pt>
    <dgm:pt modelId="{080B04CC-65BA-FE4F-8371-77A87391E4F2}" type="sibTrans" cxnId="{E1893ADD-5D61-1046-9D38-4B365F9CEE07}">
      <dgm:prSet/>
      <dgm:spPr/>
      <dgm:t>
        <a:bodyPr/>
        <a:lstStyle/>
        <a:p>
          <a:endParaRPr lang="de-DE"/>
        </a:p>
      </dgm:t>
    </dgm:pt>
    <dgm:pt modelId="{FD0E3D5C-724D-634A-8982-25D879CC263A}">
      <dgm:prSet phldrT="[Text]"/>
      <dgm:spPr/>
      <dgm:t>
        <a:bodyPr/>
        <a:lstStyle/>
        <a:p>
          <a:r>
            <a:rPr lang="de-DE" dirty="0"/>
            <a:t>Wer bist du? Stelle dich für ein öffentliches Publikum vor. (siehe Vorlage)</a:t>
          </a:r>
        </a:p>
      </dgm:t>
    </dgm:pt>
    <dgm:pt modelId="{A5593CE5-AF39-EA43-B805-E46212DCA5DF}" type="parTrans" cxnId="{D124A10F-B1AB-214A-A32E-85CB605007CE}">
      <dgm:prSet/>
      <dgm:spPr/>
      <dgm:t>
        <a:bodyPr/>
        <a:lstStyle/>
        <a:p>
          <a:endParaRPr lang="de-DE"/>
        </a:p>
      </dgm:t>
    </dgm:pt>
    <dgm:pt modelId="{FCDED168-BFD0-5847-A550-F35C3104DACB}" type="sibTrans" cxnId="{D124A10F-B1AB-214A-A32E-85CB605007CE}">
      <dgm:prSet/>
      <dgm:spPr/>
      <dgm:t>
        <a:bodyPr/>
        <a:lstStyle/>
        <a:p>
          <a:endParaRPr lang="de-DE"/>
        </a:p>
      </dgm:t>
    </dgm:pt>
    <dgm:pt modelId="{893554BF-AB2F-404A-92C5-60FFF9DE1A50}" type="pres">
      <dgm:prSet presAssocID="{080A088A-9862-7040-8C42-89AA764CEB58}" presName="diagram" presStyleCnt="0">
        <dgm:presLayoutVars>
          <dgm:dir/>
          <dgm:resizeHandles val="exact"/>
        </dgm:presLayoutVars>
      </dgm:prSet>
      <dgm:spPr/>
    </dgm:pt>
    <dgm:pt modelId="{690BE622-B8F1-A84C-985C-C59F67657350}" type="pres">
      <dgm:prSet presAssocID="{C908FDEE-8238-3E41-AE50-15CB59F003B4}" presName="node" presStyleLbl="node1" presStyleIdx="0" presStyleCnt="6">
        <dgm:presLayoutVars>
          <dgm:bulletEnabled val="1"/>
        </dgm:presLayoutVars>
      </dgm:prSet>
      <dgm:spPr/>
    </dgm:pt>
    <dgm:pt modelId="{66A26F7C-FA1E-7C4D-80B1-88ABD8B20B53}" type="pres">
      <dgm:prSet presAssocID="{5BC14539-AF6E-6E42-87EE-DD6520D2B69F}" presName="sibTrans" presStyleCnt="0"/>
      <dgm:spPr/>
    </dgm:pt>
    <dgm:pt modelId="{7221DD4C-2F24-1443-9728-168C4411A09E}" type="pres">
      <dgm:prSet presAssocID="{838BF41B-56EA-3041-8C8E-1FE5AC415872}" presName="node" presStyleLbl="node1" presStyleIdx="1" presStyleCnt="6">
        <dgm:presLayoutVars>
          <dgm:bulletEnabled val="1"/>
        </dgm:presLayoutVars>
      </dgm:prSet>
      <dgm:spPr/>
    </dgm:pt>
    <dgm:pt modelId="{346404B8-D6C1-3C4F-858D-DFA596A6FB2B}" type="pres">
      <dgm:prSet presAssocID="{9D749867-095F-814C-A00D-6AD3B76C8864}" presName="sibTrans" presStyleCnt="0"/>
      <dgm:spPr/>
    </dgm:pt>
    <dgm:pt modelId="{D0621219-416D-F94D-806C-E38147E4A97B}" type="pres">
      <dgm:prSet presAssocID="{424CA6AC-94BA-5948-9DFC-A1C2843999D9}" presName="node" presStyleLbl="node1" presStyleIdx="2" presStyleCnt="6">
        <dgm:presLayoutVars>
          <dgm:bulletEnabled val="1"/>
        </dgm:presLayoutVars>
      </dgm:prSet>
      <dgm:spPr/>
    </dgm:pt>
    <dgm:pt modelId="{D1D70E39-EC21-DA47-979C-A3DABC8AEEDE}" type="pres">
      <dgm:prSet presAssocID="{D0227DFA-B2CA-144F-854E-CA70B4AD9521}" presName="sibTrans" presStyleCnt="0"/>
      <dgm:spPr/>
    </dgm:pt>
    <dgm:pt modelId="{489E48C7-6F96-2744-8A5D-877606CA1A6D}" type="pres">
      <dgm:prSet presAssocID="{0F087462-251C-B645-9960-5D7EC834DF5D}" presName="node" presStyleLbl="node1" presStyleIdx="3" presStyleCnt="6">
        <dgm:presLayoutVars>
          <dgm:bulletEnabled val="1"/>
        </dgm:presLayoutVars>
      </dgm:prSet>
      <dgm:spPr/>
    </dgm:pt>
    <dgm:pt modelId="{D2A0D8E2-8525-4249-A9AE-F8E71A56FE70}" type="pres">
      <dgm:prSet presAssocID="{E1C5423C-59E4-784C-A383-B73D88B5B019}" presName="sibTrans" presStyleCnt="0"/>
      <dgm:spPr/>
    </dgm:pt>
    <dgm:pt modelId="{C381B044-2AAA-0240-89DC-BC28FA18B2C6}" type="pres">
      <dgm:prSet presAssocID="{44A941BF-7768-254C-8C04-6D0D2C1CB78F}" presName="node" presStyleLbl="node1" presStyleIdx="4" presStyleCnt="6">
        <dgm:presLayoutVars>
          <dgm:bulletEnabled val="1"/>
        </dgm:presLayoutVars>
      </dgm:prSet>
      <dgm:spPr/>
    </dgm:pt>
    <dgm:pt modelId="{BF86C84F-0619-8B45-B395-F33DD878C990}" type="pres">
      <dgm:prSet presAssocID="{080B04CC-65BA-FE4F-8371-77A87391E4F2}" presName="sibTrans" presStyleCnt="0"/>
      <dgm:spPr/>
    </dgm:pt>
    <dgm:pt modelId="{537DB9A0-F7E5-DD43-A5C8-AE6C6471A4A3}" type="pres">
      <dgm:prSet presAssocID="{FD0E3D5C-724D-634A-8982-25D879CC263A}" presName="node" presStyleLbl="node1" presStyleIdx="5" presStyleCnt="6">
        <dgm:presLayoutVars>
          <dgm:bulletEnabled val="1"/>
        </dgm:presLayoutVars>
      </dgm:prSet>
      <dgm:spPr/>
    </dgm:pt>
  </dgm:ptLst>
  <dgm:cxnLst>
    <dgm:cxn modelId="{6E80A208-B22D-FD40-AC38-3ECF3DA69943}" type="presOf" srcId="{FD0E3D5C-724D-634A-8982-25D879CC263A}" destId="{537DB9A0-F7E5-DD43-A5C8-AE6C6471A4A3}" srcOrd="0" destOrd="0" presId="urn:microsoft.com/office/officeart/2005/8/layout/default"/>
    <dgm:cxn modelId="{1184180D-B1D8-984F-88FC-3ACD2C8FEABA}" type="presOf" srcId="{080A088A-9862-7040-8C42-89AA764CEB58}" destId="{893554BF-AB2F-404A-92C5-60FFF9DE1A50}" srcOrd="0" destOrd="0" presId="urn:microsoft.com/office/officeart/2005/8/layout/default"/>
    <dgm:cxn modelId="{D124A10F-B1AB-214A-A32E-85CB605007CE}" srcId="{080A088A-9862-7040-8C42-89AA764CEB58}" destId="{FD0E3D5C-724D-634A-8982-25D879CC263A}" srcOrd="5" destOrd="0" parTransId="{A5593CE5-AF39-EA43-B805-E46212DCA5DF}" sibTransId="{FCDED168-BFD0-5847-A550-F35C3104DACB}"/>
    <dgm:cxn modelId="{3416D133-B3B6-AB46-BBCC-70A80663CAFE}" type="presOf" srcId="{C908FDEE-8238-3E41-AE50-15CB59F003B4}" destId="{690BE622-B8F1-A84C-985C-C59F67657350}" srcOrd="0" destOrd="0" presId="urn:microsoft.com/office/officeart/2005/8/layout/default"/>
    <dgm:cxn modelId="{95BDF64A-E84D-054D-928F-562C163FA83C}" srcId="{080A088A-9862-7040-8C42-89AA764CEB58}" destId="{838BF41B-56EA-3041-8C8E-1FE5AC415872}" srcOrd="1" destOrd="0" parTransId="{340127C6-DBBD-1340-8D7E-44647C3C4861}" sibTransId="{9D749867-095F-814C-A00D-6AD3B76C8864}"/>
    <dgm:cxn modelId="{8D683C53-5456-2747-935B-EE9FF74151D9}" type="presOf" srcId="{424CA6AC-94BA-5948-9DFC-A1C2843999D9}" destId="{D0621219-416D-F94D-806C-E38147E4A97B}" srcOrd="0" destOrd="0" presId="urn:microsoft.com/office/officeart/2005/8/layout/default"/>
    <dgm:cxn modelId="{36FA746B-B22D-2C4E-85E4-67437BBBDB06}" type="presOf" srcId="{44A941BF-7768-254C-8C04-6D0D2C1CB78F}" destId="{C381B044-2AAA-0240-89DC-BC28FA18B2C6}" srcOrd="0" destOrd="0" presId="urn:microsoft.com/office/officeart/2005/8/layout/default"/>
    <dgm:cxn modelId="{62918785-938F-B848-8710-7940DDCDB611}" type="presOf" srcId="{838BF41B-56EA-3041-8C8E-1FE5AC415872}" destId="{7221DD4C-2F24-1443-9728-168C4411A09E}" srcOrd="0" destOrd="0" presId="urn:microsoft.com/office/officeart/2005/8/layout/default"/>
    <dgm:cxn modelId="{F04E4492-366D-9D47-A4F0-03901B2E2509}" type="presOf" srcId="{0F087462-251C-B645-9960-5D7EC834DF5D}" destId="{489E48C7-6F96-2744-8A5D-877606CA1A6D}" srcOrd="0" destOrd="0" presId="urn:microsoft.com/office/officeart/2005/8/layout/default"/>
    <dgm:cxn modelId="{641D8BA9-864D-5041-8683-09D8851D124C}" srcId="{080A088A-9862-7040-8C42-89AA764CEB58}" destId="{0F087462-251C-B645-9960-5D7EC834DF5D}" srcOrd="3" destOrd="0" parTransId="{9CF2C052-FE04-7544-A4D6-D2BA6817D163}" sibTransId="{E1C5423C-59E4-784C-A383-B73D88B5B019}"/>
    <dgm:cxn modelId="{2AA7FAB0-F8B4-CB49-A8FD-E84D7905A71A}" srcId="{080A088A-9862-7040-8C42-89AA764CEB58}" destId="{424CA6AC-94BA-5948-9DFC-A1C2843999D9}" srcOrd="2" destOrd="0" parTransId="{C0A83C00-3BF2-C64F-AC61-AFEEB2D50D6D}" sibTransId="{D0227DFA-B2CA-144F-854E-CA70B4AD9521}"/>
    <dgm:cxn modelId="{982393D5-EA01-0042-831D-2E7E9A7DA584}" srcId="{080A088A-9862-7040-8C42-89AA764CEB58}" destId="{C908FDEE-8238-3E41-AE50-15CB59F003B4}" srcOrd="0" destOrd="0" parTransId="{24B96521-7D3A-B649-A73D-EC20995790C3}" sibTransId="{5BC14539-AF6E-6E42-87EE-DD6520D2B69F}"/>
    <dgm:cxn modelId="{E1893ADD-5D61-1046-9D38-4B365F9CEE07}" srcId="{080A088A-9862-7040-8C42-89AA764CEB58}" destId="{44A941BF-7768-254C-8C04-6D0D2C1CB78F}" srcOrd="4" destOrd="0" parTransId="{9A749C90-FD33-A746-8091-6C4EADBDED28}" sibTransId="{080B04CC-65BA-FE4F-8371-77A87391E4F2}"/>
    <dgm:cxn modelId="{C0DB7E4A-C088-5343-A205-ED803F788F7C}" type="presParOf" srcId="{893554BF-AB2F-404A-92C5-60FFF9DE1A50}" destId="{690BE622-B8F1-A84C-985C-C59F67657350}" srcOrd="0" destOrd="0" presId="urn:microsoft.com/office/officeart/2005/8/layout/default"/>
    <dgm:cxn modelId="{3256C7D5-1913-D247-9D1B-DA1A93982B02}" type="presParOf" srcId="{893554BF-AB2F-404A-92C5-60FFF9DE1A50}" destId="{66A26F7C-FA1E-7C4D-80B1-88ABD8B20B53}" srcOrd="1" destOrd="0" presId="urn:microsoft.com/office/officeart/2005/8/layout/default"/>
    <dgm:cxn modelId="{1DA57F5B-C1BB-AD47-91D2-1CEC11157A35}" type="presParOf" srcId="{893554BF-AB2F-404A-92C5-60FFF9DE1A50}" destId="{7221DD4C-2F24-1443-9728-168C4411A09E}" srcOrd="2" destOrd="0" presId="urn:microsoft.com/office/officeart/2005/8/layout/default"/>
    <dgm:cxn modelId="{6D5457FA-8059-3D40-8549-3A7134ED17E1}" type="presParOf" srcId="{893554BF-AB2F-404A-92C5-60FFF9DE1A50}" destId="{346404B8-D6C1-3C4F-858D-DFA596A6FB2B}" srcOrd="3" destOrd="0" presId="urn:microsoft.com/office/officeart/2005/8/layout/default"/>
    <dgm:cxn modelId="{243D06EF-A9D2-A440-B455-D8AC21ED9D1A}" type="presParOf" srcId="{893554BF-AB2F-404A-92C5-60FFF9DE1A50}" destId="{D0621219-416D-F94D-806C-E38147E4A97B}" srcOrd="4" destOrd="0" presId="urn:microsoft.com/office/officeart/2005/8/layout/default"/>
    <dgm:cxn modelId="{60079172-4C60-304F-B690-0D53C9DBB72B}" type="presParOf" srcId="{893554BF-AB2F-404A-92C5-60FFF9DE1A50}" destId="{D1D70E39-EC21-DA47-979C-A3DABC8AEEDE}" srcOrd="5" destOrd="0" presId="urn:microsoft.com/office/officeart/2005/8/layout/default"/>
    <dgm:cxn modelId="{61A48744-8473-564A-8AEC-994D2797286A}" type="presParOf" srcId="{893554BF-AB2F-404A-92C5-60FFF9DE1A50}" destId="{489E48C7-6F96-2744-8A5D-877606CA1A6D}" srcOrd="6" destOrd="0" presId="urn:microsoft.com/office/officeart/2005/8/layout/default"/>
    <dgm:cxn modelId="{6CB1E052-C0D6-AA43-BF04-5BF4F5EDE5F7}" type="presParOf" srcId="{893554BF-AB2F-404A-92C5-60FFF9DE1A50}" destId="{D2A0D8E2-8525-4249-A9AE-F8E71A56FE70}" srcOrd="7" destOrd="0" presId="urn:microsoft.com/office/officeart/2005/8/layout/default"/>
    <dgm:cxn modelId="{AABE3923-DD31-344D-B668-3CFF46E028E6}" type="presParOf" srcId="{893554BF-AB2F-404A-92C5-60FFF9DE1A50}" destId="{C381B044-2AAA-0240-89DC-BC28FA18B2C6}" srcOrd="8" destOrd="0" presId="urn:microsoft.com/office/officeart/2005/8/layout/default"/>
    <dgm:cxn modelId="{9BFE9B0F-501D-5E42-ADC5-C440C32CAD95}" type="presParOf" srcId="{893554BF-AB2F-404A-92C5-60FFF9DE1A50}" destId="{BF86C84F-0619-8B45-B395-F33DD878C990}" srcOrd="9" destOrd="0" presId="urn:microsoft.com/office/officeart/2005/8/layout/default"/>
    <dgm:cxn modelId="{106B254F-DD7A-4645-8D3D-C9880D199E5B}" type="presParOf" srcId="{893554BF-AB2F-404A-92C5-60FFF9DE1A50}" destId="{537DB9A0-F7E5-DD43-A5C8-AE6C6471A4A3}" srcOrd="10"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0A088A-9862-7040-8C42-89AA764CEB58}" type="doc">
      <dgm:prSet loTypeId="urn:microsoft.com/office/officeart/2005/8/layout/default" loCatId="" qsTypeId="urn:microsoft.com/office/officeart/2005/8/quickstyle/simple1" qsCatId="simple" csTypeId="urn:microsoft.com/office/officeart/2005/8/colors/accent3_4" csCatId="accent3" phldr="1"/>
      <dgm:spPr/>
      <dgm:t>
        <a:bodyPr/>
        <a:lstStyle/>
        <a:p>
          <a:endParaRPr lang="de-DE"/>
        </a:p>
      </dgm:t>
    </dgm:pt>
    <dgm:pt modelId="{C908FDEE-8238-3E41-AE50-15CB59F003B4}">
      <dgm:prSet phldrT="[Text]"/>
      <dgm:spPr/>
      <dgm:t>
        <a:bodyPr/>
        <a:lstStyle/>
        <a:p>
          <a:r>
            <a:rPr lang="de-DE" dirty="0"/>
            <a:t>Wenn es zwei identische Bilder von eineiigen Zwillingen gibt, kann sich ein Zwilling dann selbst erkennen?</a:t>
          </a:r>
        </a:p>
      </dgm:t>
    </dgm:pt>
    <dgm:pt modelId="{24B96521-7D3A-B649-A73D-EC20995790C3}" type="parTrans" cxnId="{982393D5-EA01-0042-831D-2E7E9A7DA584}">
      <dgm:prSet/>
      <dgm:spPr/>
      <dgm:t>
        <a:bodyPr/>
        <a:lstStyle/>
        <a:p>
          <a:endParaRPr lang="de-DE"/>
        </a:p>
      </dgm:t>
    </dgm:pt>
    <dgm:pt modelId="{5BC14539-AF6E-6E42-87EE-DD6520D2B69F}" type="sibTrans" cxnId="{982393D5-EA01-0042-831D-2E7E9A7DA584}">
      <dgm:prSet/>
      <dgm:spPr/>
      <dgm:t>
        <a:bodyPr/>
        <a:lstStyle/>
        <a:p>
          <a:endParaRPr lang="de-DE"/>
        </a:p>
      </dgm:t>
    </dgm:pt>
    <dgm:pt modelId="{838BF41B-56EA-3041-8C8E-1FE5AC415872}">
      <dgm:prSet phldrT="[Text]"/>
      <dgm:spPr/>
      <dgm:t>
        <a:bodyPr/>
        <a:lstStyle/>
        <a:p>
          <a:r>
            <a:rPr lang="de-DE" dirty="0"/>
            <a:t>Menschen vergessen im Leben viel von dem, was sie einmal erlebt, gelesen, gedacht haben. Hat sie das in ihrer Identität so verändert, dass sie nicht mehr dieselben sind?</a:t>
          </a:r>
        </a:p>
      </dgm:t>
    </dgm:pt>
    <dgm:pt modelId="{340127C6-DBBD-1340-8D7E-44647C3C4861}" type="parTrans" cxnId="{95BDF64A-E84D-054D-928F-562C163FA83C}">
      <dgm:prSet/>
      <dgm:spPr/>
      <dgm:t>
        <a:bodyPr/>
        <a:lstStyle/>
        <a:p>
          <a:endParaRPr lang="de-DE"/>
        </a:p>
      </dgm:t>
    </dgm:pt>
    <dgm:pt modelId="{9D749867-095F-814C-A00D-6AD3B76C8864}" type="sibTrans" cxnId="{95BDF64A-E84D-054D-928F-562C163FA83C}">
      <dgm:prSet/>
      <dgm:spPr/>
      <dgm:t>
        <a:bodyPr/>
        <a:lstStyle/>
        <a:p>
          <a:endParaRPr lang="de-DE"/>
        </a:p>
      </dgm:t>
    </dgm:pt>
    <dgm:pt modelId="{424CA6AC-94BA-5948-9DFC-A1C2843999D9}">
      <dgm:prSet phldrT="[Text]"/>
      <dgm:spPr/>
      <dgm:t>
        <a:bodyPr/>
        <a:lstStyle/>
        <a:p>
          <a:r>
            <a:rPr lang="de-DE" dirty="0"/>
            <a:t>Wenn es möglich wäre, einen menschlichen Körper zu scannen, zu kopieren und an einen anderen Ort zu beamen, handelt es sich nach diesen Vorgängen dann noch um dieselbe Person wie vorher?</a:t>
          </a:r>
        </a:p>
      </dgm:t>
    </dgm:pt>
    <dgm:pt modelId="{C0A83C00-3BF2-C64F-AC61-AFEEB2D50D6D}" type="parTrans" cxnId="{2AA7FAB0-F8B4-CB49-A8FD-E84D7905A71A}">
      <dgm:prSet/>
      <dgm:spPr/>
      <dgm:t>
        <a:bodyPr/>
        <a:lstStyle/>
        <a:p>
          <a:endParaRPr lang="de-DE"/>
        </a:p>
      </dgm:t>
    </dgm:pt>
    <dgm:pt modelId="{D0227DFA-B2CA-144F-854E-CA70B4AD9521}" type="sibTrans" cxnId="{2AA7FAB0-F8B4-CB49-A8FD-E84D7905A71A}">
      <dgm:prSet/>
      <dgm:spPr/>
      <dgm:t>
        <a:bodyPr/>
        <a:lstStyle/>
        <a:p>
          <a:endParaRPr lang="de-DE"/>
        </a:p>
      </dgm:t>
    </dgm:pt>
    <dgm:pt modelId="{0F087462-251C-B645-9960-5D7EC834DF5D}">
      <dgm:prSet phldrT="[Text]"/>
      <dgm:spPr/>
      <dgm:t>
        <a:bodyPr/>
        <a:lstStyle/>
        <a:p>
          <a:r>
            <a:rPr lang="de-DE" dirty="0"/>
            <a:t>Warum gibt es Dinge, die andere an dir nicht sehen, du dafür umso deutlicher?</a:t>
          </a:r>
        </a:p>
      </dgm:t>
    </dgm:pt>
    <dgm:pt modelId="{9CF2C052-FE04-7544-A4D6-D2BA6817D163}" type="parTrans" cxnId="{641D8BA9-864D-5041-8683-09D8851D124C}">
      <dgm:prSet/>
      <dgm:spPr/>
      <dgm:t>
        <a:bodyPr/>
        <a:lstStyle/>
        <a:p>
          <a:endParaRPr lang="de-DE"/>
        </a:p>
      </dgm:t>
    </dgm:pt>
    <dgm:pt modelId="{E1C5423C-59E4-784C-A383-B73D88B5B019}" type="sibTrans" cxnId="{641D8BA9-864D-5041-8683-09D8851D124C}">
      <dgm:prSet/>
      <dgm:spPr/>
      <dgm:t>
        <a:bodyPr/>
        <a:lstStyle/>
        <a:p>
          <a:endParaRPr lang="de-DE"/>
        </a:p>
      </dgm:t>
    </dgm:pt>
    <dgm:pt modelId="{44A941BF-7768-254C-8C04-6D0D2C1CB78F}">
      <dgm:prSet phldrT="[Text]"/>
      <dgm:spPr/>
      <dgm:t>
        <a:bodyPr/>
        <a:lstStyle/>
        <a:p>
          <a:r>
            <a:rPr lang="de-DE" dirty="0"/>
            <a:t>Welche Rollen nimmst du ein?</a:t>
          </a:r>
        </a:p>
      </dgm:t>
    </dgm:pt>
    <dgm:pt modelId="{9A749C90-FD33-A746-8091-6C4EADBDED28}" type="parTrans" cxnId="{E1893ADD-5D61-1046-9D38-4B365F9CEE07}">
      <dgm:prSet/>
      <dgm:spPr/>
      <dgm:t>
        <a:bodyPr/>
        <a:lstStyle/>
        <a:p>
          <a:endParaRPr lang="de-DE"/>
        </a:p>
      </dgm:t>
    </dgm:pt>
    <dgm:pt modelId="{080B04CC-65BA-FE4F-8371-77A87391E4F2}" type="sibTrans" cxnId="{E1893ADD-5D61-1046-9D38-4B365F9CEE07}">
      <dgm:prSet/>
      <dgm:spPr/>
      <dgm:t>
        <a:bodyPr/>
        <a:lstStyle/>
        <a:p>
          <a:endParaRPr lang="de-DE"/>
        </a:p>
      </dgm:t>
    </dgm:pt>
    <dgm:pt modelId="{FD0E3D5C-724D-634A-8982-25D879CC263A}">
      <dgm:prSet phldrT="[Text]"/>
      <dgm:spPr/>
      <dgm:t>
        <a:bodyPr/>
        <a:lstStyle/>
        <a:p>
          <a:r>
            <a:rPr lang="de-DE" dirty="0"/>
            <a:t>In welchen Situationen fühlst du dich unwohl? Kannst du das ehrlich deinem Umfeld sagen?</a:t>
          </a:r>
        </a:p>
      </dgm:t>
    </dgm:pt>
    <dgm:pt modelId="{A5593CE5-AF39-EA43-B805-E46212DCA5DF}" type="parTrans" cxnId="{D124A10F-B1AB-214A-A32E-85CB605007CE}">
      <dgm:prSet/>
      <dgm:spPr/>
      <dgm:t>
        <a:bodyPr/>
        <a:lstStyle/>
        <a:p>
          <a:endParaRPr lang="de-DE"/>
        </a:p>
      </dgm:t>
    </dgm:pt>
    <dgm:pt modelId="{FCDED168-BFD0-5847-A550-F35C3104DACB}" type="sibTrans" cxnId="{D124A10F-B1AB-214A-A32E-85CB605007CE}">
      <dgm:prSet/>
      <dgm:spPr/>
      <dgm:t>
        <a:bodyPr/>
        <a:lstStyle/>
        <a:p>
          <a:endParaRPr lang="de-DE"/>
        </a:p>
      </dgm:t>
    </dgm:pt>
    <dgm:pt modelId="{893554BF-AB2F-404A-92C5-60FFF9DE1A50}" type="pres">
      <dgm:prSet presAssocID="{080A088A-9862-7040-8C42-89AA764CEB58}" presName="diagram" presStyleCnt="0">
        <dgm:presLayoutVars>
          <dgm:dir/>
          <dgm:resizeHandles val="exact"/>
        </dgm:presLayoutVars>
      </dgm:prSet>
      <dgm:spPr/>
    </dgm:pt>
    <dgm:pt modelId="{690BE622-B8F1-A84C-985C-C59F67657350}" type="pres">
      <dgm:prSet presAssocID="{C908FDEE-8238-3E41-AE50-15CB59F003B4}" presName="node" presStyleLbl="node1" presStyleIdx="0" presStyleCnt="6">
        <dgm:presLayoutVars>
          <dgm:bulletEnabled val="1"/>
        </dgm:presLayoutVars>
      </dgm:prSet>
      <dgm:spPr/>
    </dgm:pt>
    <dgm:pt modelId="{66A26F7C-FA1E-7C4D-80B1-88ABD8B20B53}" type="pres">
      <dgm:prSet presAssocID="{5BC14539-AF6E-6E42-87EE-DD6520D2B69F}" presName="sibTrans" presStyleCnt="0"/>
      <dgm:spPr/>
    </dgm:pt>
    <dgm:pt modelId="{7221DD4C-2F24-1443-9728-168C4411A09E}" type="pres">
      <dgm:prSet presAssocID="{838BF41B-56EA-3041-8C8E-1FE5AC415872}" presName="node" presStyleLbl="node1" presStyleIdx="1" presStyleCnt="6">
        <dgm:presLayoutVars>
          <dgm:bulletEnabled val="1"/>
        </dgm:presLayoutVars>
      </dgm:prSet>
      <dgm:spPr/>
    </dgm:pt>
    <dgm:pt modelId="{346404B8-D6C1-3C4F-858D-DFA596A6FB2B}" type="pres">
      <dgm:prSet presAssocID="{9D749867-095F-814C-A00D-6AD3B76C8864}" presName="sibTrans" presStyleCnt="0"/>
      <dgm:spPr/>
    </dgm:pt>
    <dgm:pt modelId="{D0621219-416D-F94D-806C-E38147E4A97B}" type="pres">
      <dgm:prSet presAssocID="{424CA6AC-94BA-5948-9DFC-A1C2843999D9}" presName="node" presStyleLbl="node1" presStyleIdx="2" presStyleCnt="6">
        <dgm:presLayoutVars>
          <dgm:bulletEnabled val="1"/>
        </dgm:presLayoutVars>
      </dgm:prSet>
      <dgm:spPr/>
    </dgm:pt>
    <dgm:pt modelId="{D1D70E39-EC21-DA47-979C-A3DABC8AEEDE}" type="pres">
      <dgm:prSet presAssocID="{D0227DFA-B2CA-144F-854E-CA70B4AD9521}" presName="sibTrans" presStyleCnt="0"/>
      <dgm:spPr/>
    </dgm:pt>
    <dgm:pt modelId="{489E48C7-6F96-2744-8A5D-877606CA1A6D}" type="pres">
      <dgm:prSet presAssocID="{0F087462-251C-B645-9960-5D7EC834DF5D}" presName="node" presStyleLbl="node1" presStyleIdx="3" presStyleCnt="6">
        <dgm:presLayoutVars>
          <dgm:bulletEnabled val="1"/>
        </dgm:presLayoutVars>
      </dgm:prSet>
      <dgm:spPr/>
    </dgm:pt>
    <dgm:pt modelId="{D2A0D8E2-8525-4249-A9AE-F8E71A56FE70}" type="pres">
      <dgm:prSet presAssocID="{E1C5423C-59E4-784C-A383-B73D88B5B019}" presName="sibTrans" presStyleCnt="0"/>
      <dgm:spPr/>
    </dgm:pt>
    <dgm:pt modelId="{C381B044-2AAA-0240-89DC-BC28FA18B2C6}" type="pres">
      <dgm:prSet presAssocID="{44A941BF-7768-254C-8C04-6D0D2C1CB78F}" presName="node" presStyleLbl="node1" presStyleIdx="4" presStyleCnt="6">
        <dgm:presLayoutVars>
          <dgm:bulletEnabled val="1"/>
        </dgm:presLayoutVars>
      </dgm:prSet>
      <dgm:spPr/>
    </dgm:pt>
    <dgm:pt modelId="{BF86C84F-0619-8B45-B395-F33DD878C990}" type="pres">
      <dgm:prSet presAssocID="{080B04CC-65BA-FE4F-8371-77A87391E4F2}" presName="sibTrans" presStyleCnt="0"/>
      <dgm:spPr/>
    </dgm:pt>
    <dgm:pt modelId="{537DB9A0-F7E5-DD43-A5C8-AE6C6471A4A3}" type="pres">
      <dgm:prSet presAssocID="{FD0E3D5C-724D-634A-8982-25D879CC263A}" presName="node" presStyleLbl="node1" presStyleIdx="5" presStyleCnt="6">
        <dgm:presLayoutVars>
          <dgm:bulletEnabled val="1"/>
        </dgm:presLayoutVars>
      </dgm:prSet>
      <dgm:spPr/>
    </dgm:pt>
  </dgm:ptLst>
  <dgm:cxnLst>
    <dgm:cxn modelId="{6E80A208-B22D-FD40-AC38-3ECF3DA69943}" type="presOf" srcId="{FD0E3D5C-724D-634A-8982-25D879CC263A}" destId="{537DB9A0-F7E5-DD43-A5C8-AE6C6471A4A3}" srcOrd="0" destOrd="0" presId="urn:microsoft.com/office/officeart/2005/8/layout/default"/>
    <dgm:cxn modelId="{1184180D-B1D8-984F-88FC-3ACD2C8FEABA}" type="presOf" srcId="{080A088A-9862-7040-8C42-89AA764CEB58}" destId="{893554BF-AB2F-404A-92C5-60FFF9DE1A50}" srcOrd="0" destOrd="0" presId="urn:microsoft.com/office/officeart/2005/8/layout/default"/>
    <dgm:cxn modelId="{D124A10F-B1AB-214A-A32E-85CB605007CE}" srcId="{080A088A-9862-7040-8C42-89AA764CEB58}" destId="{FD0E3D5C-724D-634A-8982-25D879CC263A}" srcOrd="5" destOrd="0" parTransId="{A5593CE5-AF39-EA43-B805-E46212DCA5DF}" sibTransId="{FCDED168-BFD0-5847-A550-F35C3104DACB}"/>
    <dgm:cxn modelId="{3416D133-B3B6-AB46-BBCC-70A80663CAFE}" type="presOf" srcId="{C908FDEE-8238-3E41-AE50-15CB59F003B4}" destId="{690BE622-B8F1-A84C-985C-C59F67657350}" srcOrd="0" destOrd="0" presId="urn:microsoft.com/office/officeart/2005/8/layout/default"/>
    <dgm:cxn modelId="{95BDF64A-E84D-054D-928F-562C163FA83C}" srcId="{080A088A-9862-7040-8C42-89AA764CEB58}" destId="{838BF41B-56EA-3041-8C8E-1FE5AC415872}" srcOrd="1" destOrd="0" parTransId="{340127C6-DBBD-1340-8D7E-44647C3C4861}" sibTransId="{9D749867-095F-814C-A00D-6AD3B76C8864}"/>
    <dgm:cxn modelId="{8D683C53-5456-2747-935B-EE9FF74151D9}" type="presOf" srcId="{424CA6AC-94BA-5948-9DFC-A1C2843999D9}" destId="{D0621219-416D-F94D-806C-E38147E4A97B}" srcOrd="0" destOrd="0" presId="urn:microsoft.com/office/officeart/2005/8/layout/default"/>
    <dgm:cxn modelId="{36FA746B-B22D-2C4E-85E4-67437BBBDB06}" type="presOf" srcId="{44A941BF-7768-254C-8C04-6D0D2C1CB78F}" destId="{C381B044-2AAA-0240-89DC-BC28FA18B2C6}" srcOrd="0" destOrd="0" presId="urn:microsoft.com/office/officeart/2005/8/layout/default"/>
    <dgm:cxn modelId="{62918785-938F-B848-8710-7940DDCDB611}" type="presOf" srcId="{838BF41B-56EA-3041-8C8E-1FE5AC415872}" destId="{7221DD4C-2F24-1443-9728-168C4411A09E}" srcOrd="0" destOrd="0" presId="urn:microsoft.com/office/officeart/2005/8/layout/default"/>
    <dgm:cxn modelId="{F04E4492-366D-9D47-A4F0-03901B2E2509}" type="presOf" srcId="{0F087462-251C-B645-9960-5D7EC834DF5D}" destId="{489E48C7-6F96-2744-8A5D-877606CA1A6D}" srcOrd="0" destOrd="0" presId="urn:microsoft.com/office/officeart/2005/8/layout/default"/>
    <dgm:cxn modelId="{641D8BA9-864D-5041-8683-09D8851D124C}" srcId="{080A088A-9862-7040-8C42-89AA764CEB58}" destId="{0F087462-251C-B645-9960-5D7EC834DF5D}" srcOrd="3" destOrd="0" parTransId="{9CF2C052-FE04-7544-A4D6-D2BA6817D163}" sibTransId="{E1C5423C-59E4-784C-A383-B73D88B5B019}"/>
    <dgm:cxn modelId="{2AA7FAB0-F8B4-CB49-A8FD-E84D7905A71A}" srcId="{080A088A-9862-7040-8C42-89AA764CEB58}" destId="{424CA6AC-94BA-5948-9DFC-A1C2843999D9}" srcOrd="2" destOrd="0" parTransId="{C0A83C00-3BF2-C64F-AC61-AFEEB2D50D6D}" sibTransId="{D0227DFA-B2CA-144F-854E-CA70B4AD9521}"/>
    <dgm:cxn modelId="{982393D5-EA01-0042-831D-2E7E9A7DA584}" srcId="{080A088A-9862-7040-8C42-89AA764CEB58}" destId="{C908FDEE-8238-3E41-AE50-15CB59F003B4}" srcOrd="0" destOrd="0" parTransId="{24B96521-7D3A-B649-A73D-EC20995790C3}" sibTransId="{5BC14539-AF6E-6E42-87EE-DD6520D2B69F}"/>
    <dgm:cxn modelId="{E1893ADD-5D61-1046-9D38-4B365F9CEE07}" srcId="{080A088A-9862-7040-8C42-89AA764CEB58}" destId="{44A941BF-7768-254C-8C04-6D0D2C1CB78F}" srcOrd="4" destOrd="0" parTransId="{9A749C90-FD33-A746-8091-6C4EADBDED28}" sibTransId="{080B04CC-65BA-FE4F-8371-77A87391E4F2}"/>
    <dgm:cxn modelId="{C0DB7E4A-C088-5343-A205-ED803F788F7C}" type="presParOf" srcId="{893554BF-AB2F-404A-92C5-60FFF9DE1A50}" destId="{690BE622-B8F1-A84C-985C-C59F67657350}" srcOrd="0" destOrd="0" presId="urn:microsoft.com/office/officeart/2005/8/layout/default"/>
    <dgm:cxn modelId="{3256C7D5-1913-D247-9D1B-DA1A93982B02}" type="presParOf" srcId="{893554BF-AB2F-404A-92C5-60FFF9DE1A50}" destId="{66A26F7C-FA1E-7C4D-80B1-88ABD8B20B53}" srcOrd="1" destOrd="0" presId="urn:microsoft.com/office/officeart/2005/8/layout/default"/>
    <dgm:cxn modelId="{1DA57F5B-C1BB-AD47-91D2-1CEC11157A35}" type="presParOf" srcId="{893554BF-AB2F-404A-92C5-60FFF9DE1A50}" destId="{7221DD4C-2F24-1443-9728-168C4411A09E}" srcOrd="2" destOrd="0" presId="urn:microsoft.com/office/officeart/2005/8/layout/default"/>
    <dgm:cxn modelId="{6D5457FA-8059-3D40-8549-3A7134ED17E1}" type="presParOf" srcId="{893554BF-AB2F-404A-92C5-60FFF9DE1A50}" destId="{346404B8-D6C1-3C4F-858D-DFA596A6FB2B}" srcOrd="3" destOrd="0" presId="urn:microsoft.com/office/officeart/2005/8/layout/default"/>
    <dgm:cxn modelId="{243D06EF-A9D2-A440-B455-D8AC21ED9D1A}" type="presParOf" srcId="{893554BF-AB2F-404A-92C5-60FFF9DE1A50}" destId="{D0621219-416D-F94D-806C-E38147E4A97B}" srcOrd="4" destOrd="0" presId="urn:microsoft.com/office/officeart/2005/8/layout/default"/>
    <dgm:cxn modelId="{60079172-4C60-304F-B690-0D53C9DBB72B}" type="presParOf" srcId="{893554BF-AB2F-404A-92C5-60FFF9DE1A50}" destId="{D1D70E39-EC21-DA47-979C-A3DABC8AEEDE}" srcOrd="5" destOrd="0" presId="urn:microsoft.com/office/officeart/2005/8/layout/default"/>
    <dgm:cxn modelId="{61A48744-8473-564A-8AEC-994D2797286A}" type="presParOf" srcId="{893554BF-AB2F-404A-92C5-60FFF9DE1A50}" destId="{489E48C7-6F96-2744-8A5D-877606CA1A6D}" srcOrd="6" destOrd="0" presId="urn:microsoft.com/office/officeart/2005/8/layout/default"/>
    <dgm:cxn modelId="{6CB1E052-C0D6-AA43-BF04-5BF4F5EDE5F7}" type="presParOf" srcId="{893554BF-AB2F-404A-92C5-60FFF9DE1A50}" destId="{D2A0D8E2-8525-4249-A9AE-F8E71A56FE70}" srcOrd="7" destOrd="0" presId="urn:microsoft.com/office/officeart/2005/8/layout/default"/>
    <dgm:cxn modelId="{AABE3923-DD31-344D-B668-3CFF46E028E6}" type="presParOf" srcId="{893554BF-AB2F-404A-92C5-60FFF9DE1A50}" destId="{C381B044-2AAA-0240-89DC-BC28FA18B2C6}" srcOrd="8" destOrd="0" presId="urn:microsoft.com/office/officeart/2005/8/layout/default"/>
    <dgm:cxn modelId="{9BFE9B0F-501D-5E42-ADC5-C440C32CAD95}" type="presParOf" srcId="{893554BF-AB2F-404A-92C5-60FFF9DE1A50}" destId="{BF86C84F-0619-8B45-B395-F33DD878C990}" srcOrd="9" destOrd="0" presId="urn:microsoft.com/office/officeart/2005/8/layout/default"/>
    <dgm:cxn modelId="{106B254F-DD7A-4645-8D3D-C9880D199E5B}" type="presParOf" srcId="{893554BF-AB2F-404A-92C5-60FFF9DE1A50}" destId="{537DB9A0-F7E5-DD43-A5C8-AE6C6471A4A3}" srcOrd="10"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0BE622-B8F1-A84C-985C-C59F67657350}">
      <dsp:nvSpPr>
        <dsp:cNvPr id="0" name=""/>
        <dsp:cNvSpPr/>
      </dsp:nvSpPr>
      <dsp:spPr>
        <a:xfrm>
          <a:off x="387563" y="2426"/>
          <a:ext cx="2126543" cy="1275925"/>
        </a:xfrm>
        <a:prstGeom prst="rect">
          <a:avLst/>
        </a:prstGeom>
        <a:solidFill>
          <a:schemeClr val="accent3">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dirty="0"/>
            <a:t>Schreibe einen (ausgedachten) Tagesablauf durch deinen Tag mit 35 und 75 Jahren.</a:t>
          </a:r>
        </a:p>
      </dsp:txBody>
      <dsp:txXfrm>
        <a:off x="387563" y="2426"/>
        <a:ext cx="2126543" cy="1275925"/>
      </dsp:txXfrm>
    </dsp:sp>
    <dsp:sp modelId="{7221DD4C-2F24-1443-9728-168C4411A09E}">
      <dsp:nvSpPr>
        <dsp:cNvPr id="0" name=""/>
        <dsp:cNvSpPr/>
      </dsp:nvSpPr>
      <dsp:spPr>
        <a:xfrm>
          <a:off x="2726760" y="2426"/>
          <a:ext cx="2126543" cy="1275925"/>
        </a:xfrm>
        <a:prstGeom prst="rect">
          <a:avLst/>
        </a:prstGeom>
        <a:solidFill>
          <a:schemeClr val="accent3">
            <a:shade val="50000"/>
            <a:hueOff val="0"/>
            <a:satOff val="0"/>
            <a:lumOff val="1198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dirty="0"/>
            <a:t>Gestalte eine Collage oder ein Plakat über dich. Wähle Fotos, Zeichnungen, Bilder, Wörter bewusst aus. </a:t>
          </a:r>
        </a:p>
      </dsp:txBody>
      <dsp:txXfrm>
        <a:off x="2726760" y="2426"/>
        <a:ext cx="2126543" cy="1275925"/>
      </dsp:txXfrm>
    </dsp:sp>
    <dsp:sp modelId="{D0621219-416D-F94D-806C-E38147E4A97B}">
      <dsp:nvSpPr>
        <dsp:cNvPr id="0" name=""/>
        <dsp:cNvSpPr/>
      </dsp:nvSpPr>
      <dsp:spPr>
        <a:xfrm>
          <a:off x="387563" y="1491007"/>
          <a:ext cx="2126543" cy="1275925"/>
        </a:xfrm>
        <a:prstGeom prst="rect">
          <a:avLst/>
        </a:prstGeom>
        <a:solidFill>
          <a:schemeClr val="accent3">
            <a:shade val="50000"/>
            <a:hueOff val="0"/>
            <a:satOff val="0"/>
            <a:lumOff val="2397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dirty="0"/>
            <a:t>Verfasse einen Brief an deinen Enkel.</a:t>
          </a:r>
        </a:p>
      </dsp:txBody>
      <dsp:txXfrm>
        <a:off x="387563" y="1491007"/>
        <a:ext cx="2126543" cy="1275925"/>
      </dsp:txXfrm>
    </dsp:sp>
    <dsp:sp modelId="{489E48C7-6F96-2744-8A5D-877606CA1A6D}">
      <dsp:nvSpPr>
        <dsp:cNvPr id="0" name=""/>
        <dsp:cNvSpPr/>
      </dsp:nvSpPr>
      <dsp:spPr>
        <a:xfrm>
          <a:off x="2726760" y="1491007"/>
          <a:ext cx="2126543" cy="1275925"/>
        </a:xfrm>
        <a:prstGeom prst="rect">
          <a:avLst/>
        </a:prstGeom>
        <a:solidFill>
          <a:schemeClr val="accent3">
            <a:shade val="50000"/>
            <a:hueOff val="0"/>
            <a:satOff val="0"/>
            <a:lumOff val="3596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dirty="0"/>
            <a:t>Gestalte deinen Lieblings-</a:t>
          </a:r>
          <a:r>
            <a:rPr lang="de-DE" sz="1600" kern="1200" dirty="0" err="1"/>
            <a:t>Mutmachspruch</a:t>
          </a:r>
          <a:r>
            <a:rPr lang="de-DE" sz="1600" kern="1200" dirty="0"/>
            <a:t>.</a:t>
          </a:r>
        </a:p>
      </dsp:txBody>
      <dsp:txXfrm>
        <a:off x="2726760" y="1491007"/>
        <a:ext cx="2126543" cy="1275925"/>
      </dsp:txXfrm>
    </dsp:sp>
    <dsp:sp modelId="{C381B044-2AAA-0240-89DC-BC28FA18B2C6}">
      <dsp:nvSpPr>
        <dsp:cNvPr id="0" name=""/>
        <dsp:cNvSpPr/>
      </dsp:nvSpPr>
      <dsp:spPr>
        <a:xfrm>
          <a:off x="387563" y="2979587"/>
          <a:ext cx="2126543" cy="1275925"/>
        </a:xfrm>
        <a:prstGeom prst="rect">
          <a:avLst/>
        </a:prstGeom>
        <a:solidFill>
          <a:schemeClr val="accent3">
            <a:shade val="50000"/>
            <a:hueOff val="0"/>
            <a:satOff val="0"/>
            <a:lumOff val="2397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dirty="0"/>
            <a:t>Was ist dein Lieblings-T-Shirt-Spruch?</a:t>
          </a:r>
        </a:p>
        <a:p>
          <a:pPr marL="0" lvl="0" indent="0" algn="ctr" defTabSz="711200">
            <a:lnSpc>
              <a:spcPct val="90000"/>
            </a:lnSpc>
            <a:spcBef>
              <a:spcPct val="0"/>
            </a:spcBef>
            <a:spcAft>
              <a:spcPct val="35000"/>
            </a:spcAft>
            <a:buNone/>
          </a:pPr>
          <a:r>
            <a:rPr lang="de-DE" sz="1600" kern="1200" dirty="0"/>
            <a:t>(siehe Vorlage)</a:t>
          </a:r>
        </a:p>
      </dsp:txBody>
      <dsp:txXfrm>
        <a:off x="387563" y="2979587"/>
        <a:ext cx="2126543" cy="1275925"/>
      </dsp:txXfrm>
    </dsp:sp>
    <dsp:sp modelId="{537DB9A0-F7E5-DD43-A5C8-AE6C6471A4A3}">
      <dsp:nvSpPr>
        <dsp:cNvPr id="0" name=""/>
        <dsp:cNvSpPr/>
      </dsp:nvSpPr>
      <dsp:spPr>
        <a:xfrm>
          <a:off x="2726760" y="2979587"/>
          <a:ext cx="2126543" cy="1275925"/>
        </a:xfrm>
        <a:prstGeom prst="rect">
          <a:avLst/>
        </a:prstGeom>
        <a:solidFill>
          <a:schemeClr val="accent3">
            <a:shade val="50000"/>
            <a:hueOff val="0"/>
            <a:satOff val="0"/>
            <a:lumOff val="1198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dirty="0"/>
            <a:t>Wer bist du? Stelle dich für ein öffentliches Publikum vor. (siehe Vorlage)</a:t>
          </a:r>
        </a:p>
      </dsp:txBody>
      <dsp:txXfrm>
        <a:off x="2726760" y="2979587"/>
        <a:ext cx="2126543" cy="12759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0BE622-B8F1-A84C-985C-C59F67657350}">
      <dsp:nvSpPr>
        <dsp:cNvPr id="0" name=""/>
        <dsp:cNvSpPr/>
      </dsp:nvSpPr>
      <dsp:spPr>
        <a:xfrm>
          <a:off x="397180" y="297"/>
          <a:ext cx="2060938" cy="1236563"/>
        </a:xfrm>
        <a:prstGeom prst="rect">
          <a:avLst/>
        </a:prstGeom>
        <a:solidFill>
          <a:schemeClr val="accent3">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de-DE" sz="1100" kern="1200" dirty="0"/>
            <a:t>Wenn es zwei identische Bilder von eineiigen Zwillingen gibt, kann sich ein Zwilling dann selbst erkennen?</a:t>
          </a:r>
        </a:p>
      </dsp:txBody>
      <dsp:txXfrm>
        <a:off x="397180" y="297"/>
        <a:ext cx="2060938" cy="1236563"/>
      </dsp:txXfrm>
    </dsp:sp>
    <dsp:sp modelId="{7221DD4C-2F24-1443-9728-168C4411A09E}">
      <dsp:nvSpPr>
        <dsp:cNvPr id="0" name=""/>
        <dsp:cNvSpPr/>
      </dsp:nvSpPr>
      <dsp:spPr>
        <a:xfrm>
          <a:off x="2664213" y="297"/>
          <a:ext cx="2060938" cy="1236563"/>
        </a:xfrm>
        <a:prstGeom prst="rect">
          <a:avLst/>
        </a:prstGeom>
        <a:solidFill>
          <a:schemeClr val="accent3">
            <a:shade val="50000"/>
            <a:hueOff val="0"/>
            <a:satOff val="0"/>
            <a:lumOff val="1198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de-DE" sz="1100" kern="1200" dirty="0"/>
            <a:t>Menschen vergessen im Leben viel von dem, was sie einmal erlebt, gelesen, gedacht haben. Hat sie das in ihrer Identität so verändert, dass sie nicht mehr dieselben sind?</a:t>
          </a:r>
        </a:p>
      </dsp:txBody>
      <dsp:txXfrm>
        <a:off x="2664213" y="297"/>
        <a:ext cx="2060938" cy="1236563"/>
      </dsp:txXfrm>
    </dsp:sp>
    <dsp:sp modelId="{D0621219-416D-F94D-806C-E38147E4A97B}">
      <dsp:nvSpPr>
        <dsp:cNvPr id="0" name=""/>
        <dsp:cNvSpPr/>
      </dsp:nvSpPr>
      <dsp:spPr>
        <a:xfrm>
          <a:off x="397180" y="1442954"/>
          <a:ext cx="2060938" cy="1236563"/>
        </a:xfrm>
        <a:prstGeom prst="rect">
          <a:avLst/>
        </a:prstGeom>
        <a:solidFill>
          <a:schemeClr val="accent3">
            <a:shade val="50000"/>
            <a:hueOff val="0"/>
            <a:satOff val="0"/>
            <a:lumOff val="2397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de-DE" sz="1100" kern="1200" dirty="0"/>
            <a:t>Wenn es möglich wäre, einen menschlichen Körper zu scannen, zu kopieren und an einen anderen Ort zu beamen, handelt es sich nach diesen Vorgängen dann noch um dieselbe Person wie vorher?</a:t>
          </a:r>
        </a:p>
      </dsp:txBody>
      <dsp:txXfrm>
        <a:off x="397180" y="1442954"/>
        <a:ext cx="2060938" cy="1236563"/>
      </dsp:txXfrm>
    </dsp:sp>
    <dsp:sp modelId="{489E48C7-6F96-2744-8A5D-877606CA1A6D}">
      <dsp:nvSpPr>
        <dsp:cNvPr id="0" name=""/>
        <dsp:cNvSpPr/>
      </dsp:nvSpPr>
      <dsp:spPr>
        <a:xfrm>
          <a:off x="2664213" y="1442954"/>
          <a:ext cx="2060938" cy="1236563"/>
        </a:xfrm>
        <a:prstGeom prst="rect">
          <a:avLst/>
        </a:prstGeom>
        <a:solidFill>
          <a:schemeClr val="accent3">
            <a:shade val="50000"/>
            <a:hueOff val="0"/>
            <a:satOff val="0"/>
            <a:lumOff val="3596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de-DE" sz="1100" kern="1200" dirty="0"/>
            <a:t>Warum gibt es Dinge, die andere an dir nicht sehen, du dafür umso deutlicher?</a:t>
          </a:r>
        </a:p>
      </dsp:txBody>
      <dsp:txXfrm>
        <a:off x="2664213" y="1442954"/>
        <a:ext cx="2060938" cy="1236563"/>
      </dsp:txXfrm>
    </dsp:sp>
    <dsp:sp modelId="{C381B044-2AAA-0240-89DC-BC28FA18B2C6}">
      <dsp:nvSpPr>
        <dsp:cNvPr id="0" name=""/>
        <dsp:cNvSpPr/>
      </dsp:nvSpPr>
      <dsp:spPr>
        <a:xfrm>
          <a:off x="397180" y="2885611"/>
          <a:ext cx="2060938" cy="1236563"/>
        </a:xfrm>
        <a:prstGeom prst="rect">
          <a:avLst/>
        </a:prstGeom>
        <a:solidFill>
          <a:schemeClr val="accent3">
            <a:shade val="50000"/>
            <a:hueOff val="0"/>
            <a:satOff val="0"/>
            <a:lumOff val="2397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de-DE" sz="1100" kern="1200" dirty="0"/>
            <a:t>Welche Rollen nimmst du ein?</a:t>
          </a:r>
        </a:p>
      </dsp:txBody>
      <dsp:txXfrm>
        <a:off x="397180" y="2885611"/>
        <a:ext cx="2060938" cy="1236563"/>
      </dsp:txXfrm>
    </dsp:sp>
    <dsp:sp modelId="{537DB9A0-F7E5-DD43-A5C8-AE6C6471A4A3}">
      <dsp:nvSpPr>
        <dsp:cNvPr id="0" name=""/>
        <dsp:cNvSpPr/>
      </dsp:nvSpPr>
      <dsp:spPr>
        <a:xfrm>
          <a:off x="2664213" y="2885611"/>
          <a:ext cx="2060938" cy="1236563"/>
        </a:xfrm>
        <a:prstGeom prst="rect">
          <a:avLst/>
        </a:prstGeom>
        <a:solidFill>
          <a:schemeClr val="accent3">
            <a:shade val="50000"/>
            <a:hueOff val="0"/>
            <a:satOff val="0"/>
            <a:lumOff val="1198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de-DE" sz="1100" kern="1200" dirty="0"/>
            <a:t>In welchen Situationen fühlst du dich unwohl? Kannst du das ehrlich deinem Umfeld sagen?</a:t>
          </a:r>
        </a:p>
      </dsp:txBody>
      <dsp:txXfrm>
        <a:off x="2664213" y="2885611"/>
        <a:ext cx="2060938" cy="123656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31A2B6-54B5-FE4E-9E32-EE20792DE587}" type="datetimeFigureOut">
              <a:rPr lang="de-DE" smtClean="0"/>
              <a:t>28.09.22</a:t>
            </a:fld>
            <a:endParaRPr lang="de-DE"/>
          </a:p>
        </p:txBody>
      </p:sp>
      <p:sp>
        <p:nvSpPr>
          <p:cNvPr id="4" name="Folienbildplatzhalt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90E6B0-56E1-EF49-9EAD-F8A132CDFDB4}" type="slidenum">
              <a:rPr lang="de-DE" smtClean="0"/>
              <a:t>‹Nr.›</a:t>
            </a:fld>
            <a:endParaRPr lang="de-DE"/>
          </a:p>
        </p:txBody>
      </p:sp>
    </p:spTree>
    <p:extLst>
      <p:ext uri="{BB962C8B-B14F-4D97-AF65-F5344CB8AC3E}">
        <p14:creationId xmlns:p14="http://schemas.microsoft.com/office/powerpoint/2010/main" val="27608336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D90E6B0-56E1-EF49-9EAD-F8A132CDFDB4}" type="slidenum">
              <a:rPr lang="de-DE" smtClean="0"/>
              <a:t>4</a:t>
            </a:fld>
            <a:endParaRPr lang="de-DE"/>
          </a:p>
        </p:txBody>
      </p:sp>
    </p:spTree>
    <p:extLst>
      <p:ext uri="{BB962C8B-B14F-4D97-AF65-F5344CB8AC3E}">
        <p14:creationId xmlns:p14="http://schemas.microsoft.com/office/powerpoint/2010/main" val="2834262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D90E6B0-56E1-EF49-9EAD-F8A132CDFDB4}" type="slidenum">
              <a:rPr lang="de-DE" smtClean="0"/>
              <a:t>5</a:t>
            </a:fld>
            <a:endParaRPr lang="de-DE"/>
          </a:p>
        </p:txBody>
      </p:sp>
    </p:spTree>
    <p:extLst>
      <p:ext uri="{BB962C8B-B14F-4D97-AF65-F5344CB8AC3E}">
        <p14:creationId xmlns:p14="http://schemas.microsoft.com/office/powerpoint/2010/main" val="26669379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D90E6B0-56E1-EF49-9EAD-F8A132CDFDB4}" type="slidenum">
              <a:rPr lang="de-DE" smtClean="0"/>
              <a:t>9</a:t>
            </a:fld>
            <a:endParaRPr lang="de-DE"/>
          </a:p>
        </p:txBody>
      </p:sp>
    </p:spTree>
    <p:extLst>
      <p:ext uri="{BB962C8B-B14F-4D97-AF65-F5344CB8AC3E}">
        <p14:creationId xmlns:p14="http://schemas.microsoft.com/office/powerpoint/2010/main" val="140772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3FF43A-7F94-8811-5170-FB019B9DE7CF}"/>
              </a:ext>
            </a:extLst>
          </p:cNvPr>
          <p:cNvSpPr>
            <a:spLocks noGrp="1"/>
          </p:cNvSpPr>
          <p:nvPr>
            <p:ph type="ctrTitle"/>
          </p:nvPr>
        </p:nvSpPr>
        <p:spPr>
          <a:xfrm>
            <a:off x="857250" y="1621451"/>
            <a:ext cx="5143500" cy="3449308"/>
          </a:xfrm>
        </p:spPr>
        <p:txBody>
          <a:bodyPr anchor="b"/>
          <a:lstStyle>
            <a:lvl1pPr algn="ctr">
              <a:defRPr sz="3375"/>
            </a:lvl1pPr>
          </a:lstStyle>
          <a:p>
            <a:r>
              <a:rPr lang="de-DE"/>
              <a:t>Mastertitelformat bearbeiten</a:t>
            </a:r>
          </a:p>
        </p:txBody>
      </p:sp>
      <p:sp>
        <p:nvSpPr>
          <p:cNvPr id="3" name="Untertitel 2">
            <a:extLst>
              <a:ext uri="{FF2B5EF4-FFF2-40B4-BE49-F238E27FC236}">
                <a16:creationId xmlns:a16="http://schemas.microsoft.com/office/drawing/2014/main" id="{8AFABB69-A6D3-5D4F-6DCC-58F81678AB2C}"/>
              </a:ext>
            </a:extLst>
          </p:cNvPr>
          <p:cNvSpPr>
            <a:spLocks noGrp="1"/>
          </p:cNvSpPr>
          <p:nvPr>
            <p:ph type="subTitle" idx="1"/>
          </p:nvPr>
        </p:nvSpPr>
        <p:spPr>
          <a:xfrm>
            <a:off x="857250" y="5203778"/>
            <a:ext cx="5143500" cy="2392040"/>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de-DE"/>
              <a:t>Master-Untertitelformat bearbeiten</a:t>
            </a:r>
          </a:p>
        </p:txBody>
      </p:sp>
      <p:sp>
        <p:nvSpPr>
          <p:cNvPr id="4" name="Datumsplatzhalter 3">
            <a:extLst>
              <a:ext uri="{FF2B5EF4-FFF2-40B4-BE49-F238E27FC236}">
                <a16:creationId xmlns:a16="http://schemas.microsoft.com/office/drawing/2014/main" id="{D063E311-AC8D-1661-11C5-9B6F9B7654C1}"/>
              </a:ext>
            </a:extLst>
          </p:cNvPr>
          <p:cNvSpPr>
            <a:spLocks noGrp="1"/>
          </p:cNvSpPr>
          <p:nvPr>
            <p:ph type="dt" sz="half" idx="10"/>
          </p:nvPr>
        </p:nvSpPr>
        <p:spPr/>
        <p:txBody>
          <a:bodyPr/>
          <a:lstStyle/>
          <a:p>
            <a:pPr algn="r"/>
            <a:fld id="{3F9AFA87-1417-4992-ABD9-27C3BC8CC883}" type="datetimeFigureOut">
              <a:rPr lang="en-US" smtClean="0"/>
              <a:pPr algn="r"/>
              <a:t>9/28/22</a:t>
            </a:fld>
            <a:endParaRPr lang="en-US" dirty="0"/>
          </a:p>
        </p:txBody>
      </p:sp>
      <p:sp>
        <p:nvSpPr>
          <p:cNvPr id="5" name="Fußzeilenplatzhalter 4">
            <a:extLst>
              <a:ext uri="{FF2B5EF4-FFF2-40B4-BE49-F238E27FC236}">
                <a16:creationId xmlns:a16="http://schemas.microsoft.com/office/drawing/2014/main" id="{F3ACFD63-5059-209E-872F-B71BC05CDA97}"/>
              </a:ext>
            </a:extLst>
          </p:cNvPr>
          <p:cNvSpPr>
            <a:spLocks noGrp="1"/>
          </p:cNvSpPr>
          <p:nvPr>
            <p:ph type="ftr" sz="quarter" idx="11"/>
          </p:nvPr>
        </p:nvSpPr>
        <p:spPr/>
        <p:txBody>
          <a:bodyPr/>
          <a:lstStyle/>
          <a:p>
            <a:endParaRPr lang="en-US" sz="1445" dirty="0"/>
          </a:p>
        </p:txBody>
      </p:sp>
      <p:sp>
        <p:nvSpPr>
          <p:cNvPr id="6" name="Foliennummernplatzhalter 5">
            <a:extLst>
              <a:ext uri="{FF2B5EF4-FFF2-40B4-BE49-F238E27FC236}">
                <a16:creationId xmlns:a16="http://schemas.microsoft.com/office/drawing/2014/main" id="{D009B0E2-5C19-CC95-0CE6-8A147BE44AB8}"/>
              </a:ext>
            </a:extLst>
          </p:cNvPr>
          <p:cNvSpPr>
            <a:spLocks noGrp="1"/>
          </p:cNvSpPr>
          <p:nvPr>
            <p:ph type="sldNum" sz="quarter" idx="12"/>
          </p:nvPr>
        </p:nvSpPr>
        <p:spPr/>
        <p:txBody>
          <a:bodyPr/>
          <a:lstStyle/>
          <a:p>
            <a:fld id="{CB1E4CB7-CB13-4810-BF18-BE31AFC64F93}" type="slidenum">
              <a:rPr lang="en-US" smtClean="0"/>
              <a:pPr/>
              <a:t>‹Nr.›</a:t>
            </a:fld>
            <a:endParaRPr lang="en-US" sz="1445" dirty="0"/>
          </a:p>
        </p:txBody>
      </p:sp>
    </p:spTree>
    <p:extLst>
      <p:ext uri="{BB962C8B-B14F-4D97-AF65-F5344CB8AC3E}">
        <p14:creationId xmlns:p14="http://schemas.microsoft.com/office/powerpoint/2010/main" val="3715318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78C697-D980-EC18-6E87-80BF34504148}"/>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A9949757-BDCE-50B2-4E8D-A27A46DD12CF}"/>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94AEA0DE-289B-CB22-BA1C-B138CF84A6DA}"/>
              </a:ext>
            </a:extLst>
          </p:cNvPr>
          <p:cNvSpPr>
            <a:spLocks noGrp="1"/>
          </p:cNvSpPr>
          <p:nvPr>
            <p:ph type="dt" sz="half" idx="10"/>
          </p:nvPr>
        </p:nvSpPr>
        <p:spPr/>
        <p:txBody>
          <a:bodyPr/>
          <a:lstStyle/>
          <a:p>
            <a:pPr algn="r"/>
            <a:fld id="{3F9AFA87-1417-4992-ABD9-27C3BC8CC883}" type="datetimeFigureOut">
              <a:rPr lang="en-US" smtClean="0"/>
              <a:pPr algn="r"/>
              <a:t>9/28/22</a:t>
            </a:fld>
            <a:endParaRPr lang="en-US" dirty="0"/>
          </a:p>
        </p:txBody>
      </p:sp>
      <p:sp>
        <p:nvSpPr>
          <p:cNvPr id="5" name="Fußzeilenplatzhalter 4">
            <a:extLst>
              <a:ext uri="{FF2B5EF4-FFF2-40B4-BE49-F238E27FC236}">
                <a16:creationId xmlns:a16="http://schemas.microsoft.com/office/drawing/2014/main" id="{C08A2C74-1C30-BF5D-BADB-A232D96ECBDD}"/>
              </a:ext>
            </a:extLst>
          </p:cNvPr>
          <p:cNvSpPr>
            <a:spLocks noGrp="1"/>
          </p:cNvSpPr>
          <p:nvPr>
            <p:ph type="ftr" sz="quarter" idx="11"/>
          </p:nvPr>
        </p:nvSpPr>
        <p:spPr/>
        <p:txBody>
          <a:bodyPr/>
          <a:lstStyle/>
          <a:p>
            <a:endParaRPr lang="en-US" sz="1445" dirty="0"/>
          </a:p>
        </p:txBody>
      </p:sp>
      <p:sp>
        <p:nvSpPr>
          <p:cNvPr id="6" name="Foliennummernplatzhalter 5">
            <a:extLst>
              <a:ext uri="{FF2B5EF4-FFF2-40B4-BE49-F238E27FC236}">
                <a16:creationId xmlns:a16="http://schemas.microsoft.com/office/drawing/2014/main" id="{1E5F1954-0D57-DD6D-A1C6-48608ED9A2E5}"/>
              </a:ext>
            </a:extLst>
          </p:cNvPr>
          <p:cNvSpPr>
            <a:spLocks noGrp="1"/>
          </p:cNvSpPr>
          <p:nvPr>
            <p:ph type="sldNum" sz="quarter" idx="12"/>
          </p:nvPr>
        </p:nvSpPr>
        <p:spPr/>
        <p:txBody>
          <a:bodyPr/>
          <a:lstStyle/>
          <a:p>
            <a:fld id="{CB1E4CB7-CB13-4810-BF18-BE31AFC64F93}" type="slidenum">
              <a:rPr lang="en-US" smtClean="0"/>
              <a:pPr/>
              <a:t>‹Nr.›</a:t>
            </a:fld>
            <a:endParaRPr lang="en-US" sz="1445" dirty="0"/>
          </a:p>
        </p:txBody>
      </p:sp>
    </p:spTree>
    <p:extLst>
      <p:ext uri="{BB962C8B-B14F-4D97-AF65-F5344CB8AC3E}">
        <p14:creationId xmlns:p14="http://schemas.microsoft.com/office/powerpoint/2010/main" val="1790712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726B3DAE-4945-E5B6-C9DA-D2C166E8B340}"/>
              </a:ext>
            </a:extLst>
          </p:cNvPr>
          <p:cNvSpPr>
            <a:spLocks noGrp="1"/>
          </p:cNvSpPr>
          <p:nvPr>
            <p:ph type="title" orient="vert"/>
          </p:nvPr>
        </p:nvSpPr>
        <p:spPr>
          <a:xfrm>
            <a:off x="4907756" y="527487"/>
            <a:ext cx="1478756" cy="8396223"/>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FDC90B56-4A3B-7B51-85A0-ED8648396F17}"/>
              </a:ext>
            </a:extLst>
          </p:cNvPr>
          <p:cNvSpPr>
            <a:spLocks noGrp="1"/>
          </p:cNvSpPr>
          <p:nvPr>
            <p:ph type="body" orient="vert" idx="1"/>
          </p:nvPr>
        </p:nvSpPr>
        <p:spPr>
          <a:xfrm>
            <a:off x="471487" y="527487"/>
            <a:ext cx="4350544" cy="8396223"/>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D6EFB3CE-4543-E17E-4804-FD7520F7F6BA}"/>
              </a:ext>
            </a:extLst>
          </p:cNvPr>
          <p:cNvSpPr>
            <a:spLocks noGrp="1"/>
          </p:cNvSpPr>
          <p:nvPr>
            <p:ph type="dt" sz="half" idx="10"/>
          </p:nvPr>
        </p:nvSpPr>
        <p:spPr/>
        <p:txBody>
          <a:bodyPr/>
          <a:lstStyle/>
          <a:p>
            <a:pPr algn="r"/>
            <a:fld id="{3F9AFA87-1417-4992-ABD9-27C3BC8CC883}" type="datetimeFigureOut">
              <a:rPr lang="en-US" smtClean="0"/>
              <a:pPr algn="r"/>
              <a:t>9/28/22</a:t>
            </a:fld>
            <a:endParaRPr lang="en-US" dirty="0"/>
          </a:p>
        </p:txBody>
      </p:sp>
      <p:sp>
        <p:nvSpPr>
          <p:cNvPr id="5" name="Fußzeilenplatzhalter 4">
            <a:extLst>
              <a:ext uri="{FF2B5EF4-FFF2-40B4-BE49-F238E27FC236}">
                <a16:creationId xmlns:a16="http://schemas.microsoft.com/office/drawing/2014/main" id="{F739CBA4-A3B5-6558-0983-535DD3CB7601}"/>
              </a:ext>
            </a:extLst>
          </p:cNvPr>
          <p:cNvSpPr>
            <a:spLocks noGrp="1"/>
          </p:cNvSpPr>
          <p:nvPr>
            <p:ph type="ftr" sz="quarter" idx="11"/>
          </p:nvPr>
        </p:nvSpPr>
        <p:spPr/>
        <p:txBody>
          <a:bodyPr/>
          <a:lstStyle/>
          <a:p>
            <a:endParaRPr lang="en-US" sz="1445" dirty="0"/>
          </a:p>
        </p:txBody>
      </p:sp>
      <p:sp>
        <p:nvSpPr>
          <p:cNvPr id="6" name="Foliennummernplatzhalter 5">
            <a:extLst>
              <a:ext uri="{FF2B5EF4-FFF2-40B4-BE49-F238E27FC236}">
                <a16:creationId xmlns:a16="http://schemas.microsoft.com/office/drawing/2014/main" id="{5E323409-B735-CB8D-91BC-CEC9FAEE81DA}"/>
              </a:ext>
            </a:extLst>
          </p:cNvPr>
          <p:cNvSpPr>
            <a:spLocks noGrp="1"/>
          </p:cNvSpPr>
          <p:nvPr>
            <p:ph type="sldNum" sz="quarter" idx="12"/>
          </p:nvPr>
        </p:nvSpPr>
        <p:spPr/>
        <p:txBody>
          <a:bodyPr/>
          <a:lstStyle/>
          <a:p>
            <a:fld id="{CB1E4CB7-CB13-4810-BF18-BE31AFC64F93}" type="slidenum">
              <a:rPr lang="en-US" smtClean="0"/>
              <a:pPr/>
              <a:t>‹Nr.›</a:t>
            </a:fld>
            <a:endParaRPr lang="en-US" sz="1445" dirty="0"/>
          </a:p>
        </p:txBody>
      </p:sp>
    </p:spTree>
    <p:extLst>
      <p:ext uri="{BB962C8B-B14F-4D97-AF65-F5344CB8AC3E}">
        <p14:creationId xmlns:p14="http://schemas.microsoft.com/office/powerpoint/2010/main" val="3175576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67BB52-C6F3-DBD4-4FAA-FBF89A78D7DD}"/>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381F97BE-4195-A490-516F-DC4812CEECB9}"/>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B030FAE-D68F-8565-B218-C8C28699C057}"/>
              </a:ext>
            </a:extLst>
          </p:cNvPr>
          <p:cNvSpPr>
            <a:spLocks noGrp="1"/>
          </p:cNvSpPr>
          <p:nvPr>
            <p:ph type="dt" sz="half" idx="10"/>
          </p:nvPr>
        </p:nvSpPr>
        <p:spPr/>
        <p:txBody>
          <a:bodyPr/>
          <a:lstStyle/>
          <a:p>
            <a:pPr algn="r"/>
            <a:fld id="{3F9AFA87-1417-4992-ABD9-27C3BC8CC883}" type="datetimeFigureOut">
              <a:rPr lang="en-US" smtClean="0"/>
              <a:pPr algn="r"/>
              <a:t>9/28/22</a:t>
            </a:fld>
            <a:endParaRPr lang="en-US" dirty="0"/>
          </a:p>
        </p:txBody>
      </p:sp>
      <p:sp>
        <p:nvSpPr>
          <p:cNvPr id="5" name="Fußzeilenplatzhalter 4">
            <a:extLst>
              <a:ext uri="{FF2B5EF4-FFF2-40B4-BE49-F238E27FC236}">
                <a16:creationId xmlns:a16="http://schemas.microsoft.com/office/drawing/2014/main" id="{289804D1-22E1-DB85-9DB2-2BB9F6DBE27B}"/>
              </a:ext>
            </a:extLst>
          </p:cNvPr>
          <p:cNvSpPr>
            <a:spLocks noGrp="1"/>
          </p:cNvSpPr>
          <p:nvPr>
            <p:ph type="ftr" sz="quarter" idx="11"/>
          </p:nvPr>
        </p:nvSpPr>
        <p:spPr/>
        <p:txBody>
          <a:bodyPr/>
          <a:lstStyle/>
          <a:p>
            <a:endParaRPr lang="en-US" sz="1445" dirty="0"/>
          </a:p>
        </p:txBody>
      </p:sp>
      <p:sp>
        <p:nvSpPr>
          <p:cNvPr id="6" name="Foliennummernplatzhalter 5">
            <a:extLst>
              <a:ext uri="{FF2B5EF4-FFF2-40B4-BE49-F238E27FC236}">
                <a16:creationId xmlns:a16="http://schemas.microsoft.com/office/drawing/2014/main" id="{EBFDCF1B-2E43-C872-4E96-C2951E620EA2}"/>
              </a:ext>
            </a:extLst>
          </p:cNvPr>
          <p:cNvSpPr>
            <a:spLocks noGrp="1"/>
          </p:cNvSpPr>
          <p:nvPr>
            <p:ph type="sldNum" sz="quarter" idx="12"/>
          </p:nvPr>
        </p:nvSpPr>
        <p:spPr/>
        <p:txBody>
          <a:bodyPr/>
          <a:lstStyle/>
          <a:p>
            <a:fld id="{CB1E4CB7-CB13-4810-BF18-BE31AFC64F93}" type="slidenum">
              <a:rPr lang="en-US" smtClean="0"/>
              <a:pPr/>
              <a:t>‹Nr.›</a:t>
            </a:fld>
            <a:endParaRPr lang="en-US" sz="1445" dirty="0"/>
          </a:p>
        </p:txBody>
      </p:sp>
    </p:spTree>
    <p:extLst>
      <p:ext uri="{BB962C8B-B14F-4D97-AF65-F5344CB8AC3E}">
        <p14:creationId xmlns:p14="http://schemas.microsoft.com/office/powerpoint/2010/main" val="1471870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6F9536-9559-AD5B-2CA9-2F67FD7A17A1}"/>
              </a:ext>
            </a:extLst>
          </p:cNvPr>
          <p:cNvSpPr>
            <a:spLocks noGrp="1"/>
          </p:cNvSpPr>
          <p:nvPr>
            <p:ph type="title"/>
          </p:nvPr>
        </p:nvSpPr>
        <p:spPr>
          <a:xfrm>
            <a:off x="467916" y="2470018"/>
            <a:ext cx="5915025" cy="4121281"/>
          </a:xfrm>
        </p:spPr>
        <p:txBody>
          <a:bodyPr anchor="b"/>
          <a:lstStyle>
            <a:lvl1pPr>
              <a:defRPr sz="3375"/>
            </a:lvl1pPr>
          </a:lstStyle>
          <a:p>
            <a:r>
              <a:rPr lang="de-DE"/>
              <a:t>Mastertitelformat bearbeiten</a:t>
            </a:r>
          </a:p>
        </p:txBody>
      </p:sp>
      <p:sp>
        <p:nvSpPr>
          <p:cNvPr id="3" name="Textplatzhalter 2">
            <a:extLst>
              <a:ext uri="{FF2B5EF4-FFF2-40B4-BE49-F238E27FC236}">
                <a16:creationId xmlns:a16="http://schemas.microsoft.com/office/drawing/2014/main" id="{269A5126-7069-51DE-FCED-3618442B33C1}"/>
              </a:ext>
            </a:extLst>
          </p:cNvPr>
          <p:cNvSpPr>
            <a:spLocks noGrp="1"/>
          </p:cNvSpPr>
          <p:nvPr>
            <p:ph type="body" idx="1"/>
          </p:nvPr>
        </p:nvSpPr>
        <p:spPr>
          <a:xfrm>
            <a:off x="467916" y="6630288"/>
            <a:ext cx="5915025" cy="2167284"/>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F70A43F3-E86D-7C4C-5597-12565737BC19}"/>
              </a:ext>
            </a:extLst>
          </p:cNvPr>
          <p:cNvSpPr>
            <a:spLocks noGrp="1"/>
          </p:cNvSpPr>
          <p:nvPr>
            <p:ph type="dt" sz="half" idx="10"/>
          </p:nvPr>
        </p:nvSpPr>
        <p:spPr/>
        <p:txBody>
          <a:bodyPr/>
          <a:lstStyle/>
          <a:p>
            <a:pPr algn="r"/>
            <a:fld id="{3F9AFA87-1417-4992-ABD9-27C3BC8CC883}" type="datetimeFigureOut">
              <a:rPr lang="en-US" smtClean="0"/>
              <a:pPr algn="r"/>
              <a:t>9/28/22</a:t>
            </a:fld>
            <a:endParaRPr lang="en-US" dirty="0"/>
          </a:p>
        </p:txBody>
      </p:sp>
      <p:sp>
        <p:nvSpPr>
          <p:cNvPr id="5" name="Fußzeilenplatzhalter 4">
            <a:extLst>
              <a:ext uri="{FF2B5EF4-FFF2-40B4-BE49-F238E27FC236}">
                <a16:creationId xmlns:a16="http://schemas.microsoft.com/office/drawing/2014/main" id="{769DFE63-F6AE-7A4A-2615-022912F4FDF2}"/>
              </a:ext>
            </a:extLst>
          </p:cNvPr>
          <p:cNvSpPr>
            <a:spLocks noGrp="1"/>
          </p:cNvSpPr>
          <p:nvPr>
            <p:ph type="ftr" sz="quarter" idx="11"/>
          </p:nvPr>
        </p:nvSpPr>
        <p:spPr/>
        <p:txBody>
          <a:bodyPr/>
          <a:lstStyle/>
          <a:p>
            <a:endParaRPr lang="en-US" sz="1445" dirty="0"/>
          </a:p>
        </p:txBody>
      </p:sp>
      <p:sp>
        <p:nvSpPr>
          <p:cNvPr id="6" name="Foliennummernplatzhalter 5">
            <a:extLst>
              <a:ext uri="{FF2B5EF4-FFF2-40B4-BE49-F238E27FC236}">
                <a16:creationId xmlns:a16="http://schemas.microsoft.com/office/drawing/2014/main" id="{CF6E7B9B-30E5-2FB0-0C2B-2A3080DD7DCB}"/>
              </a:ext>
            </a:extLst>
          </p:cNvPr>
          <p:cNvSpPr>
            <a:spLocks noGrp="1"/>
          </p:cNvSpPr>
          <p:nvPr>
            <p:ph type="sldNum" sz="quarter" idx="12"/>
          </p:nvPr>
        </p:nvSpPr>
        <p:spPr/>
        <p:txBody>
          <a:bodyPr/>
          <a:lstStyle/>
          <a:p>
            <a:fld id="{CB1E4CB7-CB13-4810-BF18-BE31AFC64F93}" type="slidenum">
              <a:rPr lang="en-US" smtClean="0"/>
              <a:pPr/>
              <a:t>‹Nr.›</a:t>
            </a:fld>
            <a:endParaRPr lang="en-US" sz="1445" dirty="0"/>
          </a:p>
        </p:txBody>
      </p:sp>
    </p:spTree>
    <p:extLst>
      <p:ext uri="{BB962C8B-B14F-4D97-AF65-F5344CB8AC3E}">
        <p14:creationId xmlns:p14="http://schemas.microsoft.com/office/powerpoint/2010/main" val="3981243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9F1F78-AB75-E9A6-79BC-DF2DA3125EB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915F4A24-715B-A003-949B-CDC3FBCB5F1D}"/>
              </a:ext>
            </a:extLst>
          </p:cNvPr>
          <p:cNvSpPr>
            <a:spLocks noGrp="1"/>
          </p:cNvSpPr>
          <p:nvPr>
            <p:ph sz="half" idx="1"/>
          </p:nvPr>
        </p:nvSpPr>
        <p:spPr>
          <a:xfrm>
            <a:off x="471488" y="2637436"/>
            <a:ext cx="2914650" cy="6286274"/>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F6C8CE64-413D-8AD9-38A0-D3A7E49F048A}"/>
              </a:ext>
            </a:extLst>
          </p:cNvPr>
          <p:cNvSpPr>
            <a:spLocks noGrp="1"/>
          </p:cNvSpPr>
          <p:nvPr>
            <p:ph sz="half" idx="2"/>
          </p:nvPr>
        </p:nvSpPr>
        <p:spPr>
          <a:xfrm>
            <a:off x="3471863" y="2637436"/>
            <a:ext cx="2914650" cy="6286274"/>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95BC1010-900F-0E1B-BFA8-0ADD8D35C4FA}"/>
              </a:ext>
            </a:extLst>
          </p:cNvPr>
          <p:cNvSpPr>
            <a:spLocks noGrp="1"/>
          </p:cNvSpPr>
          <p:nvPr>
            <p:ph type="dt" sz="half" idx="10"/>
          </p:nvPr>
        </p:nvSpPr>
        <p:spPr/>
        <p:txBody>
          <a:bodyPr/>
          <a:lstStyle/>
          <a:p>
            <a:pPr algn="r"/>
            <a:fld id="{3F9AFA87-1417-4992-ABD9-27C3BC8CC883}" type="datetimeFigureOut">
              <a:rPr lang="en-US" smtClean="0"/>
              <a:pPr algn="r"/>
              <a:t>9/28/22</a:t>
            </a:fld>
            <a:endParaRPr lang="en-US" dirty="0"/>
          </a:p>
        </p:txBody>
      </p:sp>
      <p:sp>
        <p:nvSpPr>
          <p:cNvPr id="6" name="Fußzeilenplatzhalter 5">
            <a:extLst>
              <a:ext uri="{FF2B5EF4-FFF2-40B4-BE49-F238E27FC236}">
                <a16:creationId xmlns:a16="http://schemas.microsoft.com/office/drawing/2014/main" id="{B61843E3-E358-D6C8-3DD8-FE0EA1083666}"/>
              </a:ext>
            </a:extLst>
          </p:cNvPr>
          <p:cNvSpPr>
            <a:spLocks noGrp="1"/>
          </p:cNvSpPr>
          <p:nvPr>
            <p:ph type="ftr" sz="quarter" idx="11"/>
          </p:nvPr>
        </p:nvSpPr>
        <p:spPr/>
        <p:txBody>
          <a:bodyPr/>
          <a:lstStyle/>
          <a:p>
            <a:endParaRPr lang="en-US" sz="1445" dirty="0"/>
          </a:p>
        </p:txBody>
      </p:sp>
      <p:sp>
        <p:nvSpPr>
          <p:cNvPr id="7" name="Foliennummernplatzhalter 6">
            <a:extLst>
              <a:ext uri="{FF2B5EF4-FFF2-40B4-BE49-F238E27FC236}">
                <a16:creationId xmlns:a16="http://schemas.microsoft.com/office/drawing/2014/main" id="{1BAE5197-0693-A68D-B25B-5D519FCB46AE}"/>
              </a:ext>
            </a:extLst>
          </p:cNvPr>
          <p:cNvSpPr>
            <a:spLocks noGrp="1"/>
          </p:cNvSpPr>
          <p:nvPr>
            <p:ph type="sldNum" sz="quarter" idx="12"/>
          </p:nvPr>
        </p:nvSpPr>
        <p:spPr/>
        <p:txBody>
          <a:bodyPr/>
          <a:lstStyle/>
          <a:p>
            <a:fld id="{CB1E4CB7-CB13-4810-BF18-BE31AFC64F93}" type="slidenum">
              <a:rPr lang="en-US" smtClean="0"/>
              <a:pPr/>
              <a:t>‹Nr.›</a:t>
            </a:fld>
            <a:endParaRPr lang="en-US" sz="1445" dirty="0"/>
          </a:p>
        </p:txBody>
      </p:sp>
    </p:spTree>
    <p:extLst>
      <p:ext uri="{BB962C8B-B14F-4D97-AF65-F5344CB8AC3E}">
        <p14:creationId xmlns:p14="http://schemas.microsoft.com/office/powerpoint/2010/main" val="1697353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39D033-92A5-4D4F-9DAB-D5FBAE37EC8D}"/>
              </a:ext>
            </a:extLst>
          </p:cNvPr>
          <p:cNvSpPr>
            <a:spLocks noGrp="1"/>
          </p:cNvSpPr>
          <p:nvPr>
            <p:ph type="title"/>
          </p:nvPr>
        </p:nvSpPr>
        <p:spPr>
          <a:xfrm>
            <a:off x="472381" y="527488"/>
            <a:ext cx="5915025" cy="1915009"/>
          </a:xfrm>
        </p:spPr>
        <p:txBody>
          <a:bodyPr/>
          <a:lstStyle/>
          <a:p>
            <a:r>
              <a:rPr lang="de-DE"/>
              <a:t>Mastertitelformat bearbeiten</a:t>
            </a:r>
          </a:p>
        </p:txBody>
      </p:sp>
      <p:sp>
        <p:nvSpPr>
          <p:cNvPr id="3" name="Textplatzhalter 2">
            <a:extLst>
              <a:ext uri="{FF2B5EF4-FFF2-40B4-BE49-F238E27FC236}">
                <a16:creationId xmlns:a16="http://schemas.microsoft.com/office/drawing/2014/main" id="{9A23DB37-F76C-0C8A-2D4A-80C7763F97D9}"/>
              </a:ext>
            </a:extLst>
          </p:cNvPr>
          <p:cNvSpPr>
            <a:spLocks noGrp="1"/>
          </p:cNvSpPr>
          <p:nvPr>
            <p:ph type="body" idx="1"/>
          </p:nvPr>
        </p:nvSpPr>
        <p:spPr>
          <a:xfrm>
            <a:off x="472381" y="2428736"/>
            <a:ext cx="2901255" cy="1190286"/>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de-DE"/>
              <a:t>Mastertextformat bearbeiten</a:t>
            </a:r>
          </a:p>
        </p:txBody>
      </p:sp>
      <p:sp>
        <p:nvSpPr>
          <p:cNvPr id="4" name="Inhaltsplatzhalter 3">
            <a:extLst>
              <a:ext uri="{FF2B5EF4-FFF2-40B4-BE49-F238E27FC236}">
                <a16:creationId xmlns:a16="http://schemas.microsoft.com/office/drawing/2014/main" id="{DD326828-60EB-2964-8DB5-154F1ECB7AF1}"/>
              </a:ext>
            </a:extLst>
          </p:cNvPr>
          <p:cNvSpPr>
            <a:spLocks noGrp="1"/>
          </p:cNvSpPr>
          <p:nvPr>
            <p:ph sz="half" idx="2"/>
          </p:nvPr>
        </p:nvSpPr>
        <p:spPr>
          <a:xfrm>
            <a:off x="472381" y="3619022"/>
            <a:ext cx="2901255" cy="5323036"/>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6D23214D-5445-533B-D0E7-FD3C90B9185C}"/>
              </a:ext>
            </a:extLst>
          </p:cNvPr>
          <p:cNvSpPr>
            <a:spLocks noGrp="1"/>
          </p:cNvSpPr>
          <p:nvPr>
            <p:ph type="body" sz="quarter" idx="3"/>
          </p:nvPr>
        </p:nvSpPr>
        <p:spPr>
          <a:xfrm>
            <a:off x="3471863" y="2428736"/>
            <a:ext cx="2915543" cy="1190286"/>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de-DE"/>
              <a:t>Mastertextformat bearbeiten</a:t>
            </a:r>
          </a:p>
        </p:txBody>
      </p:sp>
      <p:sp>
        <p:nvSpPr>
          <p:cNvPr id="6" name="Inhaltsplatzhalter 5">
            <a:extLst>
              <a:ext uri="{FF2B5EF4-FFF2-40B4-BE49-F238E27FC236}">
                <a16:creationId xmlns:a16="http://schemas.microsoft.com/office/drawing/2014/main" id="{FAA24711-D808-CD4C-08B0-C834959D0955}"/>
              </a:ext>
            </a:extLst>
          </p:cNvPr>
          <p:cNvSpPr>
            <a:spLocks noGrp="1"/>
          </p:cNvSpPr>
          <p:nvPr>
            <p:ph sz="quarter" idx="4"/>
          </p:nvPr>
        </p:nvSpPr>
        <p:spPr>
          <a:xfrm>
            <a:off x="3471863" y="3619022"/>
            <a:ext cx="2915543" cy="5323036"/>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35ED4BDD-B846-17ED-4E6C-3C8E503361FF}"/>
              </a:ext>
            </a:extLst>
          </p:cNvPr>
          <p:cNvSpPr>
            <a:spLocks noGrp="1"/>
          </p:cNvSpPr>
          <p:nvPr>
            <p:ph type="dt" sz="half" idx="10"/>
          </p:nvPr>
        </p:nvSpPr>
        <p:spPr/>
        <p:txBody>
          <a:bodyPr/>
          <a:lstStyle/>
          <a:p>
            <a:pPr algn="r"/>
            <a:fld id="{3F9AFA87-1417-4992-ABD9-27C3BC8CC883}" type="datetimeFigureOut">
              <a:rPr lang="en-US" smtClean="0"/>
              <a:pPr algn="r"/>
              <a:t>9/28/22</a:t>
            </a:fld>
            <a:endParaRPr lang="en-US" dirty="0"/>
          </a:p>
        </p:txBody>
      </p:sp>
      <p:sp>
        <p:nvSpPr>
          <p:cNvPr id="8" name="Fußzeilenplatzhalter 7">
            <a:extLst>
              <a:ext uri="{FF2B5EF4-FFF2-40B4-BE49-F238E27FC236}">
                <a16:creationId xmlns:a16="http://schemas.microsoft.com/office/drawing/2014/main" id="{A0825B65-FEE5-2863-FF8C-E66B6D519F1E}"/>
              </a:ext>
            </a:extLst>
          </p:cNvPr>
          <p:cNvSpPr>
            <a:spLocks noGrp="1"/>
          </p:cNvSpPr>
          <p:nvPr>
            <p:ph type="ftr" sz="quarter" idx="11"/>
          </p:nvPr>
        </p:nvSpPr>
        <p:spPr/>
        <p:txBody>
          <a:bodyPr/>
          <a:lstStyle/>
          <a:p>
            <a:endParaRPr lang="en-US" sz="1445" dirty="0"/>
          </a:p>
        </p:txBody>
      </p:sp>
      <p:sp>
        <p:nvSpPr>
          <p:cNvPr id="9" name="Foliennummernplatzhalter 8">
            <a:extLst>
              <a:ext uri="{FF2B5EF4-FFF2-40B4-BE49-F238E27FC236}">
                <a16:creationId xmlns:a16="http://schemas.microsoft.com/office/drawing/2014/main" id="{7DA92A6C-6ABA-F30F-CE0A-61B3573BFF4C}"/>
              </a:ext>
            </a:extLst>
          </p:cNvPr>
          <p:cNvSpPr>
            <a:spLocks noGrp="1"/>
          </p:cNvSpPr>
          <p:nvPr>
            <p:ph type="sldNum" sz="quarter" idx="12"/>
          </p:nvPr>
        </p:nvSpPr>
        <p:spPr/>
        <p:txBody>
          <a:bodyPr/>
          <a:lstStyle/>
          <a:p>
            <a:fld id="{CB1E4CB7-CB13-4810-BF18-BE31AFC64F93}" type="slidenum">
              <a:rPr lang="en-US" smtClean="0"/>
              <a:pPr/>
              <a:t>‹Nr.›</a:t>
            </a:fld>
            <a:endParaRPr lang="en-US" sz="1445" dirty="0"/>
          </a:p>
        </p:txBody>
      </p:sp>
    </p:spTree>
    <p:extLst>
      <p:ext uri="{BB962C8B-B14F-4D97-AF65-F5344CB8AC3E}">
        <p14:creationId xmlns:p14="http://schemas.microsoft.com/office/powerpoint/2010/main" val="340537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E3C330-676D-BA89-4E97-DB3BE09D9097}"/>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A54F2E88-FCF7-E9FF-78E2-67D6D459E7FB}"/>
              </a:ext>
            </a:extLst>
          </p:cNvPr>
          <p:cNvSpPr>
            <a:spLocks noGrp="1"/>
          </p:cNvSpPr>
          <p:nvPr>
            <p:ph type="dt" sz="half" idx="10"/>
          </p:nvPr>
        </p:nvSpPr>
        <p:spPr/>
        <p:txBody>
          <a:bodyPr/>
          <a:lstStyle/>
          <a:p>
            <a:pPr algn="r"/>
            <a:fld id="{3F9AFA87-1417-4992-ABD9-27C3BC8CC883}" type="datetimeFigureOut">
              <a:rPr lang="en-US" smtClean="0"/>
              <a:pPr algn="r"/>
              <a:t>9/28/22</a:t>
            </a:fld>
            <a:endParaRPr lang="en-US" dirty="0"/>
          </a:p>
        </p:txBody>
      </p:sp>
      <p:sp>
        <p:nvSpPr>
          <p:cNvPr id="4" name="Fußzeilenplatzhalter 3">
            <a:extLst>
              <a:ext uri="{FF2B5EF4-FFF2-40B4-BE49-F238E27FC236}">
                <a16:creationId xmlns:a16="http://schemas.microsoft.com/office/drawing/2014/main" id="{B506F2B8-D8DE-C1B9-0B42-F57E6EBCCBA5}"/>
              </a:ext>
            </a:extLst>
          </p:cNvPr>
          <p:cNvSpPr>
            <a:spLocks noGrp="1"/>
          </p:cNvSpPr>
          <p:nvPr>
            <p:ph type="ftr" sz="quarter" idx="11"/>
          </p:nvPr>
        </p:nvSpPr>
        <p:spPr/>
        <p:txBody>
          <a:bodyPr/>
          <a:lstStyle/>
          <a:p>
            <a:endParaRPr lang="en-US" sz="1445" dirty="0"/>
          </a:p>
        </p:txBody>
      </p:sp>
      <p:sp>
        <p:nvSpPr>
          <p:cNvPr id="5" name="Foliennummernplatzhalter 4">
            <a:extLst>
              <a:ext uri="{FF2B5EF4-FFF2-40B4-BE49-F238E27FC236}">
                <a16:creationId xmlns:a16="http://schemas.microsoft.com/office/drawing/2014/main" id="{FD3835CA-9EEB-1C42-0FE0-5918F58CBC89}"/>
              </a:ext>
            </a:extLst>
          </p:cNvPr>
          <p:cNvSpPr>
            <a:spLocks noGrp="1"/>
          </p:cNvSpPr>
          <p:nvPr>
            <p:ph type="sldNum" sz="quarter" idx="12"/>
          </p:nvPr>
        </p:nvSpPr>
        <p:spPr/>
        <p:txBody>
          <a:bodyPr/>
          <a:lstStyle/>
          <a:p>
            <a:fld id="{CB1E4CB7-CB13-4810-BF18-BE31AFC64F93}" type="slidenum">
              <a:rPr lang="en-US" smtClean="0"/>
              <a:pPr/>
              <a:t>‹Nr.›</a:t>
            </a:fld>
            <a:endParaRPr lang="en-US" sz="1445" dirty="0"/>
          </a:p>
        </p:txBody>
      </p:sp>
    </p:spTree>
    <p:extLst>
      <p:ext uri="{BB962C8B-B14F-4D97-AF65-F5344CB8AC3E}">
        <p14:creationId xmlns:p14="http://schemas.microsoft.com/office/powerpoint/2010/main" val="1048963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833C0E26-C601-5DEF-5962-0692BC4F55F7}"/>
              </a:ext>
            </a:extLst>
          </p:cNvPr>
          <p:cNvSpPr>
            <a:spLocks noGrp="1"/>
          </p:cNvSpPr>
          <p:nvPr>
            <p:ph type="dt" sz="half" idx="10"/>
          </p:nvPr>
        </p:nvSpPr>
        <p:spPr/>
        <p:txBody>
          <a:bodyPr/>
          <a:lstStyle/>
          <a:p>
            <a:pPr algn="r"/>
            <a:fld id="{3F9AFA87-1417-4992-ABD9-27C3BC8CC883}" type="datetimeFigureOut">
              <a:rPr lang="en-US" smtClean="0"/>
              <a:pPr algn="r"/>
              <a:t>9/28/22</a:t>
            </a:fld>
            <a:endParaRPr lang="en-US" dirty="0"/>
          </a:p>
        </p:txBody>
      </p:sp>
      <p:sp>
        <p:nvSpPr>
          <p:cNvPr id="3" name="Fußzeilenplatzhalter 2">
            <a:extLst>
              <a:ext uri="{FF2B5EF4-FFF2-40B4-BE49-F238E27FC236}">
                <a16:creationId xmlns:a16="http://schemas.microsoft.com/office/drawing/2014/main" id="{2DD04BF3-D486-DB68-2C64-39BEC5220590}"/>
              </a:ext>
            </a:extLst>
          </p:cNvPr>
          <p:cNvSpPr>
            <a:spLocks noGrp="1"/>
          </p:cNvSpPr>
          <p:nvPr>
            <p:ph type="ftr" sz="quarter" idx="11"/>
          </p:nvPr>
        </p:nvSpPr>
        <p:spPr/>
        <p:txBody>
          <a:bodyPr/>
          <a:lstStyle/>
          <a:p>
            <a:endParaRPr lang="en-US" sz="1445" dirty="0"/>
          </a:p>
        </p:txBody>
      </p:sp>
      <p:sp>
        <p:nvSpPr>
          <p:cNvPr id="4" name="Foliennummernplatzhalter 3">
            <a:extLst>
              <a:ext uri="{FF2B5EF4-FFF2-40B4-BE49-F238E27FC236}">
                <a16:creationId xmlns:a16="http://schemas.microsoft.com/office/drawing/2014/main" id="{29C8AC0B-0576-3C75-9231-D01B48E3E1DC}"/>
              </a:ext>
            </a:extLst>
          </p:cNvPr>
          <p:cNvSpPr>
            <a:spLocks noGrp="1"/>
          </p:cNvSpPr>
          <p:nvPr>
            <p:ph type="sldNum" sz="quarter" idx="12"/>
          </p:nvPr>
        </p:nvSpPr>
        <p:spPr/>
        <p:txBody>
          <a:bodyPr/>
          <a:lstStyle/>
          <a:p>
            <a:fld id="{CB1E4CB7-CB13-4810-BF18-BE31AFC64F93}" type="slidenum">
              <a:rPr lang="en-US" smtClean="0"/>
              <a:pPr/>
              <a:t>‹Nr.›</a:t>
            </a:fld>
            <a:endParaRPr lang="en-US" sz="1445" dirty="0"/>
          </a:p>
        </p:txBody>
      </p:sp>
    </p:spTree>
    <p:extLst>
      <p:ext uri="{BB962C8B-B14F-4D97-AF65-F5344CB8AC3E}">
        <p14:creationId xmlns:p14="http://schemas.microsoft.com/office/powerpoint/2010/main" val="2410873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BF36CE-F73E-D8E5-9CC7-991ED3490E7C}"/>
              </a:ext>
            </a:extLst>
          </p:cNvPr>
          <p:cNvSpPr>
            <a:spLocks noGrp="1"/>
          </p:cNvSpPr>
          <p:nvPr>
            <p:ph type="title"/>
          </p:nvPr>
        </p:nvSpPr>
        <p:spPr>
          <a:xfrm>
            <a:off x="472381" y="660506"/>
            <a:ext cx="2211883" cy="2311771"/>
          </a:xfrm>
        </p:spPr>
        <p:txBody>
          <a:bodyPr anchor="b"/>
          <a:lstStyle>
            <a:lvl1pPr>
              <a:defRPr sz="1800"/>
            </a:lvl1pPr>
          </a:lstStyle>
          <a:p>
            <a:r>
              <a:rPr lang="de-DE"/>
              <a:t>Mastertitelformat bearbeiten</a:t>
            </a:r>
          </a:p>
        </p:txBody>
      </p:sp>
      <p:sp>
        <p:nvSpPr>
          <p:cNvPr id="3" name="Inhaltsplatzhalter 2">
            <a:extLst>
              <a:ext uri="{FF2B5EF4-FFF2-40B4-BE49-F238E27FC236}">
                <a16:creationId xmlns:a16="http://schemas.microsoft.com/office/drawing/2014/main" id="{CEAECE54-41A8-A674-3F8A-3F3DAA71C25B}"/>
              </a:ext>
            </a:extLst>
          </p:cNvPr>
          <p:cNvSpPr>
            <a:spLocks noGrp="1"/>
          </p:cNvSpPr>
          <p:nvPr>
            <p:ph idx="1"/>
          </p:nvPr>
        </p:nvSpPr>
        <p:spPr>
          <a:xfrm>
            <a:off x="2915543" y="1426510"/>
            <a:ext cx="3471863" cy="7040809"/>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2FCDB4DF-120A-48D8-31AA-5FB75F5B3E18}"/>
              </a:ext>
            </a:extLst>
          </p:cNvPr>
          <p:cNvSpPr>
            <a:spLocks noGrp="1"/>
          </p:cNvSpPr>
          <p:nvPr>
            <p:ph type="body" sz="half" idx="2"/>
          </p:nvPr>
        </p:nvSpPr>
        <p:spPr>
          <a:xfrm>
            <a:off x="472381" y="2972276"/>
            <a:ext cx="2211883" cy="5506510"/>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de-DE"/>
              <a:t>Mastertextformat bearbeiten</a:t>
            </a:r>
          </a:p>
        </p:txBody>
      </p:sp>
      <p:sp>
        <p:nvSpPr>
          <p:cNvPr id="5" name="Datumsplatzhalter 4">
            <a:extLst>
              <a:ext uri="{FF2B5EF4-FFF2-40B4-BE49-F238E27FC236}">
                <a16:creationId xmlns:a16="http://schemas.microsoft.com/office/drawing/2014/main" id="{55209484-4133-D526-CEF3-1AC0F07C796D}"/>
              </a:ext>
            </a:extLst>
          </p:cNvPr>
          <p:cNvSpPr>
            <a:spLocks noGrp="1"/>
          </p:cNvSpPr>
          <p:nvPr>
            <p:ph type="dt" sz="half" idx="10"/>
          </p:nvPr>
        </p:nvSpPr>
        <p:spPr/>
        <p:txBody>
          <a:bodyPr/>
          <a:lstStyle/>
          <a:p>
            <a:pPr algn="r"/>
            <a:fld id="{3F9AFA87-1417-4992-ABD9-27C3BC8CC883}" type="datetimeFigureOut">
              <a:rPr lang="en-US" smtClean="0"/>
              <a:pPr algn="r"/>
              <a:t>9/28/22</a:t>
            </a:fld>
            <a:endParaRPr lang="en-US" dirty="0"/>
          </a:p>
        </p:txBody>
      </p:sp>
      <p:sp>
        <p:nvSpPr>
          <p:cNvPr id="6" name="Fußzeilenplatzhalter 5">
            <a:extLst>
              <a:ext uri="{FF2B5EF4-FFF2-40B4-BE49-F238E27FC236}">
                <a16:creationId xmlns:a16="http://schemas.microsoft.com/office/drawing/2014/main" id="{9D1DF5B2-E963-3649-C5B3-DE2AA4228B8E}"/>
              </a:ext>
            </a:extLst>
          </p:cNvPr>
          <p:cNvSpPr>
            <a:spLocks noGrp="1"/>
          </p:cNvSpPr>
          <p:nvPr>
            <p:ph type="ftr" sz="quarter" idx="11"/>
          </p:nvPr>
        </p:nvSpPr>
        <p:spPr/>
        <p:txBody>
          <a:bodyPr/>
          <a:lstStyle/>
          <a:p>
            <a:endParaRPr lang="en-US" sz="1445" dirty="0"/>
          </a:p>
        </p:txBody>
      </p:sp>
      <p:sp>
        <p:nvSpPr>
          <p:cNvPr id="7" name="Foliennummernplatzhalter 6">
            <a:extLst>
              <a:ext uri="{FF2B5EF4-FFF2-40B4-BE49-F238E27FC236}">
                <a16:creationId xmlns:a16="http://schemas.microsoft.com/office/drawing/2014/main" id="{CB0FE18C-97AD-D31D-DCA2-DCF50BFF5738}"/>
              </a:ext>
            </a:extLst>
          </p:cNvPr>
          <p:cNvSpPr>
            <a:spLocks noGrp="1"/>
          </p:cNvSpPr>
          <p:nvPr>
            <p:ph type="sldNum" sz="quarter" idx="12"/>
          </p:nvPr>
        </p:nvSpPr>
        <p:spPr/>
        <p:txBody>
          <a:bodyPr/>
          <a:lstStyle/>
          <a:p>
            <a:fld id="{CB1E4CB7-CB13-4810-BF18-BE31AFC64F93}" type="slidenum">
              <a:rPr lang="en-US" smtClean="0"/>
              <a:pPr/>
              <a:t>‹Nr.›</a:t>
            </a:fld>
            <a:endParaRPr lang="en-US" sz="1445" dirty="0"/>
          </a:p>
        </p:txBody>
      </p:sp>
    </p:spTree>
    <p:extLst>
      <p:ext uri="{BB962C8B-B14F-4D97-AF65-F5344CB8AC3E}">
        <p14:creationId xmlns:p14="http://schemas.microsoft.com/office/powerpoint/2010/main" val="12359676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DBDE21-A653-115E-9217-E193D4FA3212}"/>
              </a:ext>
            </a:extLst>
          </p:cNvPr>
          <p:cNvSpPr>
            <a:spLocks noGrp="1"/>
          </p:cNvSpPr>
          <p:nvPr>
            <p:ph type="title"/>
          </p:nvPr>
        </p:nvSpPr>
        <p:spPr>
          <a:xfrm>
            <a:off x="472381" y="660506"/>
            <a:ext cx="2211883" cy="2311771"/>
          </a:xfrm>
        </p:spPr>
        <p:txBody>
          <a:bodyPr anchor="b"/>
          <a:lstStyle>
            <a:lvl1pPr>
              <a:defRPr sz="1800"/>
            </a:lvl1pPr>
          </a:lstStyle>
          <a:p>
            <a:r>
              <a:rPr lang="de-DE"/>
              <a:t>Mastertitelformat bearbeiten</a:t>
            </a:r>
          </a:p>
        </p:txBody>
      </p:sp>
      <p:sp>
        <p:nvSpPr>
          <p:cNvPr id="3" name="Bildplatzhalter 2">
            <a:extLst>
              <a:ext uri="{FF2B5EF4-FFF2-40B4-BE49-F238E27FC236}">
                <a16:creationId xmlns:a16="http://schemas.microsoft.com/office/drawing/2014/main" id="{B7B053C9-2C38-0393-2AB9-7CBB7D2DC0A8}"/>
              </a:ext>
            </a:extLst>
          </p:cNvPr>
          <p:cNvSpPr>
            <a:spLocks noGrp="1"/>
          </p:cNvSpPr>
          <p:nvPr>
            <p:ph type="pic" idx="1"/>
          </p:nvPr>
        </p:nvSpPr>
        <p:spPr>
          <a:xfrm>
            <a:off x="2915543" y="1426510"/>
            <a:ext cx="3471863" cy="7040809"/>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lang="de-DE"/>
          </a:p>
        </p:txBody>
      </p:sp>
      <p:sp>
        <p:nvSpPr>
          <p:cNvPr id="4" name="Textplatzhalter 3">
            <a:extLst>
              <a:ext uri="{FF2B5EF4-FFF2-40B4-BE49-F238E27FC236}">
                <a16:creationId xmlns:a16="http://schemas.microsoft.com/office/drawing/2014/main" id="{B7024AC9-31CB-C39C-912E-DF2B76958BFB}"/>
              </a:ext>
            </a:extLst>
          </p:cNvPr>
          <p:cNvSpPr>
            <a:spLocks noGrp="1"/>
          </p:cNvSpPr>
          <p:nvPr>
            <p:ph type="body" sz="half" idx="2"/>
          </p:nvPr>
        </p:nvSpPr>
        <p:spPr>
          <a:xfrm>
            <a:off x="472381" y="2972276"/>
            <a:ext cx="2211883" cy="5506510"/>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de-DE"/>
              <a:t>Mastertextformat bearbeiten</a:t>
            </a:r>
          </a:p>
        </p:txBody>
      </p:sp>
      <p:sp>
        <p:nvSpPr>
          <p:cNvPr id="5" name="Datumsplatzhalter 4">
            <a:extLst>
              <a:ext uri="{FF2B5EF4-FFF2-40B4-BE49-F238E27FC236}">
                <a16:creationId xmlns:a16="http://schemas.microsoft.com/office/drawing/2014/main" id="{3C93F7B3-60E5-4C15-3573-E092F4DD9680}"/>
              </a:ext>
            </a:extLst>
          </p:cNvPr>
          <p:cNvSpPr>
            <a:spLocks noGrp="1"/>
          </p:cNvSpPr>
          <p:nvPr>
            <p:ph type="dt" sz="half" idx="10"/>
          </p:nvPr>
        </p:nvSpPr>
        <p:spPr/>
        <p:txBody>
          <a:bodyPr/>
          <a:lstStyle/>
          <a:p>
            <a:pPr algn="r"/>
            <a:fld id="{3F9AFA87-1417-4992-ABD9-27C3BC8CC883}" type="datetimeFigureOut">
              <a:rPr lang="en-US" smtClean="0"/>
              <a:pPr algn="r"/>
              <a:t>9/28/22</a:t>
            </a:fld>
            <a:endParaRPr lang="en-US" dirty="0"/>
          </a:p>
        </p:txBody>
      </p:sp>
      <p:sp>
        <p:nvSpPr>
          <p:cNvPr id="6" name="Fußzeilenplatzhalter 5">
            <a:extLst>
              <a:ext uri="{FF2B5EF4-FFF2-40B4-BE49-F238E27FC236}">
                <a16:creationId xmlns:a16="http://schemas.microsoft.com/office/drawing/2014/main" id="{384F01A2-B6EE-943A-C3EA-AD8A3B8C8A61}"/>
              </a:ext>
            </a:extLst>
          </p:cNvPr>
          <p:cNvSpPr>
            <a:spLocks noGrp="1"/>
          </p:cNvSpPr>
          <p:nvPr>
            <p:ph type="ftr" sz="quarter" idx="11"/>
          </p:nvPr>
        </p:nvSpPr>
        <p:spPr/>
        <p:txBody>
          <a:bodyPr/>
          <a:lstStyle/>
          <a:p>
            <a:endParaRPr lang="en-US" sz="1445" dirty="0"/>
          </a:p>
        </p:txBody>
      </p:sp>
      <p:sp>
        <p:nvSpPr>
          <p:cNvPr id="7" name="Foliennummernplatzhalter 6">
            <a:extLst>
              <a:ext uri="{FF2B5EF4-FFF2-40B4-BE49-F238E27FC236}">
                <a16:creationId xmlns:a16="http://schemas.microsoft.com/office/drawing/2014/main" id="{8421C97E-E43C-0F22-66BD-FB5060D3A3C8}"/>
              </a:ext>
            </a:extLst>
          </p:cNvPr>
          <p:cNvSpPr>
            <a:spLocks noGrp="1"/>
          </p:cNvSpPr>
          <p:nvPr>
            <p:ph type="sldNum" sz="quarter" idx="12"/>
          </p:nvPr>
        </p:nvSpPr>
        <p:spPr/>
        <p:txBody>
          <a:bodyPr/>
          <a:lstStyle/>
          <a:p>
            <a:fld id="{CB1E4CB7-CB13-4810-BF18-BE31AFC64F93}" type="slidenum">
              <a:rPr lang="en-US" smtClean="0"/>
              <a:pPr/>
              <a:t>‹Nr.›</a:t>
            </a:fld>
            <a:endParaRPr lang="en-US" sz="1445" dirty="0"/>
          </a:p>
        </p:txBody>
      </p:sp>
    </p:spTree>
    <p:extLst>
      <p:ext uri="{BB962C8B-B14F-4D97-AF65-F5344CB8AC3E}">
        <p14:creationId xmlns:p14="http://schemas.microsoft.com/office/powerpoint/2010/main" val="1074958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080FD665-417C-EBAE-258A-28D82EAC0FF2}"/>
              </a:ext>
            </a:extLst>
          </p:cNvPr>
          <p:cNvSpPr>
            <a:spLocks noGrp="1"/>
          </p:cNvSpPr>
          <p:nvPr>
            <p:ph type="title"/>
          </p:nvPr>
        </p:nvSpPr>
        <p:spPr>
          <a:xfrm>
            <a:off x="471488" y="527488"/>
            <a:ext cx="5915025" cy="1915009"/>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531C820F-AD06-9952-F1BD-D40EFF3378F9}"/>
              </a:ext>
            </a:extLst>
          </p:cNvPr>
          <p:cNvSpPr>
            <a:spLocks noGrp="1"/>
          </p:cNvSpPr>
          <p:nvPr>
            <p:ph type="body" idx="1"/>
          </p:nvPr>
        </p:nvSpPr>
        <p:spPr>
          <a:xfrm>
            <a:off x="471488" y="2637436"/>
            <a:ext cx="5915025" cy="6286274"/>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2045D7C7-6CF4-3167-D5B0-94F4A07328C2}"/>
              </a:ext>
            </a:extLst>
          </p:cNvPr>
          <p:cNvSpPr>
            <a:spLocks noGrp="1"/>
          </p:cNvSpPr>
          <p:nvPr>
            <p:ph type="dt" sz="half" idx="2"/>
          </p:nvPr>
        </p:nvSpPr>
        <p:spPr>
          <a:xfrm>
            <a:off x="471488" y="9182867"/>
            <a:ext cx="1543050" cy="527487"/>
          </a:xfrm>
          <a:prstGeom prst="rect">
            <a:avLst/>
          </a:prstGeom>
        </p:spPr>
        <p:txBody>
          <a:bodyPr vert="horz" lIns="91440" tIns="45720" rIns="91440" bIns="45720" rtlCol="0" anchor="ctr"/>
          <a:lstStyle>
            <a:lvl1pPr algn="l">
              <a:defRPr sz="675">
                <a:solidFill>
                  <a:schemeClr val="tx1">
                    <a:tint val="75000"/>
                  </a:schemeClr>
                </a:solidFill>
              </a:defRPr>
            </a:lvl1pPr>
          </a:lstStyle>
          <a:p>
            <a:pPr algn="r"/>
            <a:fld id="{3F9AFA87-1417-4992-ABD9-27C3BC8CC883}" type="datetimeFigureOut">
              <a:rPr lang="en-US" smtClean="0"/>
              <a:pPr algn="r"/>
              <a:t>9/28/22</a:t>
            </a:fld>
            <a:endParaRPr lang="en-US" dirty="0"/>
          </a:p>
        </p:txBody>
      </p:sp>
      <p:sp>
        <p:nvSpPr>
          <p:cNvPr id="5" name="Fußzeilenplatzhalter 4">
            <a:extLst>
              <a:ext uri="{FF2B5EF4-FFF2-40B4-BE49-F238E27FC236}">
                <a16:creationId xmlns:a16="http://schemas.microsoft.com/office/drawing/2014/main" id="{21B6FC8B-25A9-C264-B2EB-045D60FD8CCE}"/>
              </a:ext>
            </a:extLst>
          </p:cNvPr>
          <p:cNvSpPr>
            <a:spLocks noGrp="1"/>
          </p:cNvSpPr>
          <p:nvPr>
            <p:ph type="ftr" sz="quarter" idx="3"/>
          </p:nvPr>
        </p:nvSpPr>
        <p:spPr>
          <a:xfrm>
            <a:off x="2271713" y="9182867"/>
            <a:ext cx="2314575" cy="527487"/>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en-US" sz="1445" dirty="0"/>
          </a:p>
        </p:txBody>
      </p:sp>
      <p:sp>
        <p:nvSpPr>
          <p:cNvPr id="6" name="Foliennummernplatzhalter 5">
            <a:extLst>
              <a:ext uri="{FF2B5EF4-FFF2-40B4-BE49-F238E27FC236}">
                <a16:creationId xmlns:a16="http://schemas.microsoft.com/office/drawing/2014/main" id="{4F913F85-DA97-E0EC-3192-2C1AD5AE665F}"/>
              </a:ext>
            </a:extLst>
          </p:cNvPr>
          <p:cNvSpPr>
            <a:spLocks noGrp="1"/>
          </p:cNvSpPr>
          <p:nvPr>
            <p:ph type="sldNum" sz="quarter" idx="4"/>
          </p:nvPr>
        </p:nvSpPr>
        <p:spPr>
          <a:xfrm>
            <a:off x="4843463" y="9182867"/>
            <a:ext cx="1543050" cy="527487"/>
          </a:xfrm>
          <a:prstGeom prst="rect">
            <a:avLst/>
          </a:prstGeom>
        </p:spPr>
        <p:txBody>
          <a:bodyPr vert="horz" lIns="91440" tIns="45720" rIns="91440" bIns="45720" rtlCol="0" anchor="ctr"/>
          <a:lstStyle>
            <a:lvl1pPr algn="r">
              <a:defRPr sz="675">
                <a:solidFill>
                  <a:schemeClr val="tx1">
                    <a:tint val="75000"/>
                  </a:schemeClr>
                </a:solidFill>
              </a:defRPr>
            </a:lvl1pPr>
          </a:lstStyle>
          <a:p>
            <a:fld id="{CB1E4CB7-CB13-4810-BF18-BE31AFC64F93}" type="slidenum">
              <a:rPr lang="en-US" smtClean="0"/>
              <a:pPr/>
              <a:t>‹Nr.›</a:t>
            </a:fld>
            <a:endParaRPr lang="en-US" sz="1445" dirty="0"/>
          </a:p>
        </p:txBody>
      </p:sp>
    </p:spTree>
    <p:extLst>
      <p:ext uri="{BB962C8B-B14F-4D97-AF65-F5344CB8AC3E}">
        <p14:creationId xmlns:p14="http://schemas.microsoft.com/office/powerpoint/2010/main" val="3333171496"/>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l" defTabSz="514350" rtl="0" eaLnBrk="1" latinLnBrk="0" hangingPunct="1">
        <a:lnSpc>
          <a:spcPct val="90000"/>
        </a:lnSpc>
        <a:spcBef>
          <a:spcPct val="0"/>
        </a:spcBef>
        <a:buNone/>
        <a:defRPr sz="2475" kern="1200">
          <a:solidFill>
            <a:schemeClr val="tx1"/>
          </a:solidFill>
          <a:latin typeface="+mj-lt"/>
          <a:ea typeface="+mj-ea"/>
          <a:cs typeface="+mj-cs"/>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de-DE"/>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 Id="rId5" Type="http://schemas.openxmlformats.org/officeDocument/2006/relationships/hyperlink" Target="https://frauschuetze.de/?p=7484" TargetMode="Externa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6.pn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6.png"/><Relationship Id="rId7" Type="http://schemas.openxmlformats.org/officeDocument/2006/relationships/diagramColors" Target="../diagrams/colors2.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CB7358-DD1F-F881-E97F-631EC8678073}"/>
              </a:ext>
            </a:extLst>
          </p:cNvPr>
          <p:cNvSpPr>
            <a:spLocks noGrp="1"/>
          </p:cNvSpPr>
          <p:nvPr>
            <p:ph type="ctrTitle"/>
          </p:nvPr>
        </p:nvSpPr>
        <p:spPr>
          <a:xfrm>
            <a:off x="3359628" y="1488604"/>
            <a:ext cx="1730532" cy="5066304"/>
          </a:xfrm>
        </p:spPr>
        <p:txBody>
          <a:bodyPr anchor="ctr">
            <a:normAutofit/>
          </a:bodyPr>
          <a:lstStyle/>
          <a:p>
            <a:pPr algn="l"/>
            <a:r>
              <a:rPr lang="de-DE" dirty="0">
                <a:latin typeface="Daydreamer" panose="03000600000000000000" pitchFamily="66" charset="0"/>
              </a:rPr>
              <a:t>ICH</a:t>
            </a:r>
          </a:p>
        </p:txBody>
      </p:sp>
      <p:sp>
        <p:nvSpPr>
          <p:cNvPr id="3" name="Untertitel 2">
            <a:extLst>
              <a:ext uri="{FF2B5EF4-FFF2-40B4-BE49-F238E27FC236}">
                <a16:creationId xmlns:a16="http://schemas.microsoft.com/office/drawing/2014/main" id="{45B99173-FB5B-5AB5-C85B-3FD358C0ED3D}"/>
              </a:ext>
            </a:extLst>
          </p:cNvPr>
          <p:cNvSpPr>
            <a:spLocks noGrp="1"/>
          </p:cNvSpPr>
          <p:nvPr>
            <p:ph type="subTitle" idx="1"/>
          </p:nvPr>
        </p:nvSpPr>
        <p:spPr>
          <a:xfrm>
            <a:off x="3359628" y="4507030"/>
            <a:ext cx="2401092" cy="1641194"/>
          </a:xfrm>
        </p:spPr>
        <p:txBody>
          <a:bodyPr>
            <a:normAutofit/>
          </a:bodyPr>
          <a:lstStyle/>
          <a:p>
            <a:pPr algn="l"/>
            <a:r>
              <a:rPr lang="de-DE" dirty="0">
                <a:latin typeface="Open Sans" panose="020B0606030504020204" pitchFamily="34" charset="0"/>
                <a:ea typeface="Open Sans" panose="020B0606030504020204" pitchFamily="34" charset="0"/>
                <a:cs typeface="Open Sans" panose="020B0606030504020204" pitchFamily="34" charset="0"/>
              </a:rPr>
              <a:t>Lerntagebuch</a:t>
            </a:r>
          </a:p>
        </p:txBody>
      </p:sp>
      <p:pic>
        <p:nvPicPr>
          <p:cNvPr id="12" name="Picture 3">
            <a:extLst>
              <a:ext uri="{FF2B5EF4-FFF2-40B4-BE49-F238E27FC236}">
                <a16:creationId xmlns:a16="http://schemas.microsoft.com/office/drawing/2014/main" id="{0CE69C6F-F646-0E9C-4F30-4BC8AF7ECA86}"/>
              </a:ext>
            </a:extLst>
          </p:cNvPr>
          <p:cNvPicPr>
            <a:picLocks noChangeAspect="1"/>
          </p:cNvPicPr>
          <p:nvPr/>
        </p:nvPicPr>
        <p:blipFill rotWithShape="1">
          <a:blip r:embed="rId2"/>
          <a:srcRect l="40258" r="3986" b="-1"/>
          <a:stretch/>
        </p:blipFill>
        <p:spPr>
          <a:xfrm>
            <a:off x="-5377715" y="15"/>
            <a:ext cx="6474995" cy="9907573"/>
          </a:xfrm>
          <a:prstGeom prst="rect">
            <a:avLst/>
          </a:prstGeom>
        </p:spPr>
      </p:pic>
      <p:pic>
        <p:nvPicPr>
          <p:cNvPr id="6" name="Grafik 5" descr="Ein Bild, das Text, schwarz, dunkel, Nachthimmel enthält.&#10;&#10;Automatisch generierte Beschreibung">
            <a:extLst>
              <a:ext uri="{FF2B5EF4-FFF2-40B4-BE49-F238E27FC236}">
                <a16:creationId xmlns:a16="http://schemas.microsoft.com/office/drawing/2014/main" id="{AE9C16A6-A011-5012-9BC6-6D3B1481FFBA}"/>
              </a:ext>
            </a:extLst>
          </p:cNvPr>
          <p:cNvPicPr>
            <a:picLocks noChangeAspect="1"/>
          </p:cNvPicPr>
          <p:nvPr/>
        </p:nvPicPr>
        <p:blipFill>
          <a:blip r:embed="rId3"/>
          <a:stretch>
            <a:fillRect/>
          </a:stretch>
        </p:blipFill>
        <p:spPr>
          <a:xfrm>
            <a:off x="655320" y="1753394"/>
            <a:ext cx="6400800" cy="6400800"/>
          </a:xfrm>
          <a:prstGeom prst="rect">
            <a:avLst/>
          </a:prstGeom>
        </p:spPr>
      </p:pic>
    </p:spTree>
    <p:extLst>
      <p:ext uri="{BB962C8B-B14F-4D97-AF65-F5344CB8AC3E}">
        <p14:creationId xmlns:p14="http://schemas.microsoft.com/office/powerpoint/2010/main" val="39282504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52E845FE-F075-E081-2B24-825B971F84E6}"/>
              </a:ext>
            </a:extLst>
          </p:cNvPr>
          <p:cNvPicPr>
            <a:picLocks noChangeAspect="1"/>
          </p:cNvPicPr>
          <p:nvPr/>
        </p:nvPicPr>
        <p:blipFill>
          <a:blip r:embed="rId2"/>
          <a:stretch>
            <a:fillRect/>
          </a:stretch>
        </p:blipFill>
        <p:spPr>
          <a:xfrm>
            <a:off x="400050" y="1016794"/>
            <a:ext cx="6057900" cy="7874000"/>
          </a:xfrm>
          <a:prstGeom prst="rect">
            <a:avLst/>
          </a:prstGeom>
        </p:spPr>
      </p:pic>
    </p:spTree>
    <p:extLst>
      <p:ext uri="{BB962C8B-B14F-4D97-AF65-F5344CB8AC3E}">
        <p14:creationId xmlns:p14="http://schemas.microsoft.com/office/powerpoint/2010/main" val="27774524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61B91595-DF01-4E8B-80BF-B812BA9BFD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266745"/>
            <a:ext cx="5876579" cy="2662110"/>
          </a:xfrm>
          <a:custGeom>
            <a:avLst/>
            <a:gdLst>
              <a:gd name="connsiteX0" fmla="*/ 0 w 10447252"/>
              <a:gd name="connsiteY0" fmla="*/ 0 h 1511306"/>
              <a:gd name="connsiteX1" fmla="*/ 3100647 w 10447252"/>
              <a:gd name="connsiteY1" fmla="*/ 0 h 1511306"/>
              <a:gd name="connsiteX2" fmla="*/ 3292695 w 10447252"/>
              <a:gd name="connsiteY2" fmla="*/ 0 h 1511306"/>
              <a:gd name="connsiteX3" fmla="*/ 3340133 w 10447252"/>
              <a:gd name="connsiteY3" fmla="*/ 0 h 1511306"/>
              <a:gd name="connsiteX4" fmla="*/ 4310215 w 10447252"/>
              <a:gd name="connsiteY4" fmla="*/ 0 h 1511306"/>
              <a:gd name="connsiteX5" fmla="*/ 5506390 w 10447252"/>
              <a:gd name="connsiteY5" fmla="*/ 0 h 1511306"/>
              <a:gd name="connsiteX6" fmla="*/ 5506390 w 10447252"/>
              <a:gd name="connsiteY6" fmla="*/ 2544 h 1511306"/>
              <a:gd name="connsiteX7" fmla="*/ 5901778 w 10447252"/>
              <a:gd name="connsiteY7" fmla="*/ 2544 h 1511306"/>
              <a:gd name="connsiteX8" fmla="*/ 5901778 w 10447252"/>
              <a:gd name="connsiteY8" fmla="*/ 0 h 1511306"/>
              <a:gd name="connsiteX9" fmla="*/ 10447252 w 10447252"/>
              <a:gd name="connsiteY9" fmla="*/ 0 h 1511306"/>
              <a:gd name="connsiteX10" fmla="*/ 9749635 w 10447252"/>
              <a:gd name="connsiteY10" fmla="*/ 1511301 h 1511306"/>
              <a:gd name="connsiteX11" fmla="*/ 5901779 w 10447252"/>
              <a:gd name="connsiteY11" fmla="*/ 1511301 h 1511306"/>
              <a:gd name="connsiteX12" fmla="*/ 5901779 w 10447252"/>
              <a:gd name="connsiteY12" fmla="*/ 1511304 h 1511306"/>
              <a:gd name="connsiteX13" fmla="*/ 5506390 w 10447252"/>
              <a:gd name="connsiteY13" fmla="*/ 1511304 h 1511306"/>
              <a:gd name="connsiteX14" fmla="*/ 5506390 w 10447252"/>
              <a:gd name="connsiteY14" fmla="*/ 1511306 h 1511306"/>
              <a:gd name="connsiteX15" fmla="*/ 4434058 w 10447252"/>
              <a:gd name="connsiteY15" fmla="*/ 1511306 h 1511306"/>
              <a:gd name="connsiteX16" fmla="*/ 4319855 w 10447252"/>
              <a:gd name="connsiteY16" fmla="*/ 1511306 h 1511306"/>
              <a:gd name="connsiteX17" fmla="*/ 4310215 w 10447252"/>
              <a:gd name="connsiteY17" fmla="*/ 1511306 h 1511306"/>
              <a:gd name="connsiteX18" fmla="*/ 3340133 w 10447252"/>
              <a:gd name="connsiteY18" fmla="*/ 1511306 h 1511306"/>
              <a:gd name="connsiteX19" fmla="*/ 3292695 w 10447252"/>
              <a:gd name="connsiteY19" fmla="*/ 1511306 h 1511306"/>
              <a:gd name="connsiteX20" fmla="*/ 3100647 w 10447252"/>
              <a:gd name="connsiteY20" fmla="*/ 1511306 h 1511306"/>
              <a:gd name="connsiteX21" fmla="*/ 0 w 10447252"/>
              <a:gd name="connsiteY21"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447252" h="1511306">
                <a:moveTo>
                  <a:pt x="0" y="0"/>
                </a:moveTo>
                <a:lnTo>
                  <a:pt x="3100647" y="0"/>
                </a:lnTo>
                <a:lnTo>
                  <a:pt x="3292695" y="0"/>
                </a:lnTo>
                <a:lnTo>
                  <a:pt x="3340133" y="0"/>
                </a:lnTo>
                <a:lnTo>
                  <a:pt x="4310215" y="0"/>
                </a:lnTo>
                <a:lnTo>
                  <a:pt x="5506390" y="0"/>
                </a:lnTo>
                <a:lnTo>
                  <a:pt x="5506390" y="2544"/>
                </a:lnTo>
                <a:lnTo>
                  <a:pt x="5901778" y="2544"/>
                </a:lnTo>
                <a:lnTo>
                  <a:pt x="5901778" y="0"/>
                </a:lnTo>
                <a:lnTo>
                  <a:pt x="10447252" y="0"/>
                </a:lnTo>
                <a:lnTo>
                  <a:pt x="9749635" y="1511301"/>
                </a:lnTo>
                <a:lnTo>
                  <a:pt x="5901779" y="1511301"/>
                </a:lnTo>
                <a:lnTo>
                  <a:pt x="5901779" y="1511304"/>
                </a:lnTo>
                <a:lnTo>
                  <a:pt x="5506390" y="1511304"/>
                </a:lnTo>
                <a:lnTo>
                  <a:pt x="5506390" y="1511306"/>
                </a:lnTo>
                <a:lnTo>
                  <a:pt x="4434058" y="1511306"/>
                </a:lnTo>
                <a:lnTo>
                  <a:pt x="4319855" y="1511306"/>
                </a:lnTo>
                <a:lnTo>
                  <a:pt x="4310215" y="1511306"/>
                </a:lnTo>
                <a:lnTo>
                  <a:pt x="3340133" y="1511306"/>
                </a:lnTo>
                <a:lnTo>
                  <a:pt x="3292695" y="1511306"/>
                </a:lnTo>
                <a:lnTo>
                  <a:pt x="3100647" y="1511306"/>
                </a:lnTo>
                <a:lnTo>
                  <a:pt x="0" y="1511306"/>
                </a:lnTo>
                <a:close/>
              </a:path>
            </a:pathLst>
          </a:custGeom>
          <a:solidFill>
            <a:srgbClr val="DDD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6" name="Freeform: Shape 25">
            <a:extLst>
              <a:ext uri="{FF2B5EF4-FFF2-40B4-BE49-F238E27FC236}">
                <a16:creationId xmlns:a16="http://schemas.microsoft.com/office/drawing/2014/main" id="{8AC533DD-1CF6-4A33-852D-3877441533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7876" y="7245485"/>
            <a:ext cx="1310124" cy="2662102"/>
          </a:xfrm>
          <a:custGeom>
            <a:avLst/>
            <a:gdLst>
              <a:gd name="connsiteX0" fmla="*/ 697617 w 2329109"/>
              <a:gd name="connsiteY0" fmla="*/ 0 h 1511301"/>
              <a:gd name="connsiteX1" fmla="*/ 2329109 w 2329109"/>
              <a:gd name="connsiteY1" fmla="*/ 0 h 1511301"/>
              <a:gd name="connsiteX2" fmla="*/ 2329109 w 2329109"/>
              <a:gd name="connsiteY2" fmla="*/ 1511301 h 1511301"/>
              <a:gd name="connsiteX3" fmla="*/ 0 w 2329109"/>
              <a:gd name="connsiteY3" fmla="*/ 1511301 h 1511301"/>
            </a:gdLst>
            <a:ahLst/>
            <a:cxnLst>
              <a:cxn ang="0">
                <a:pos x="connsiteX0" y="connsiteY0"/>
              </a:cxn>
              <a:cxn ang="0">
                <a:pos x="connsiteX1" y="connsiteY1"/>
              </a:cxn>
              <a:cxn ang="0">
                <a:pos x="connsiteX2" y="connsiteY2"/>
              </a:cxn>
              <a:cxn ang="0">
                <a:pos x="connsiteX3" y="connsiteY3"/>
              </a:cxn>
            </a:cxnLst>
            <a:rect l="l" t="t" r="r" b="b"/>
            <a:pathLst>
              <a:path w="2329109" h="1511301">
                <a:moveTo>
                  <a:pt x="697617" y="0"/>
                </a:moveTo>
                <a:lnTo>
                  <a:pt x="2329109" y="0"/>
                </a:lnTo>
                <a:lnTo>
                  <a:pt x="2329109" y="1511301"/>
                </a:lnTo>
                <a:lnTo>
                  <a:pt x="0" y="1511301"/>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13"/>
          </a:p>
        </p:txBody>
      </p:sp>
      <p:pic>
        <p:nvPicPr>
          <p:cNvPr id="5" name="Grafik 4" descr="Ein Bild, das ClipArt enthält.&#10;&#10;Automatisch generierte Beschreibung">
            <a:extLst>
              <a:ext uri="{FF2B5EF4-FFF2-40B4-BE49-F238E27FC236}">
                <a16:creationId xmlns:a16="http://schemas.microsoft.com/office/drawing/2014/main" id="{4D5707CC-8596-839D-84D5-ABEB43B5D41B}"/>
              </a:ext>
            </a:extLst>
          </p:cNvPr>
          <p:cNvPicPr>
            <a:picLocks noChangeAspect="1"/>
          </p:cNvPicPr>
          <p:nvPr/>
        </p:nvPicPr>
        <p:blipFill>
          <a:blip r:embed="rId2"/>
          <a:stretch>
            <a:fillRect/>
          </a:stretch>
        </p:blipFill>
        <p:spPr>
          <a:xfrm>
            <a:off x="1898650" y="417513"/>
            <a:ext cx="3059113" cy="3502025"/>
          </a:xfrm>
          <a:prstGeom prst="rect">
            <a:avLst/>
          </a:prstGeom>
        </p:spPr>
      </p:pic>
      <p:pic>
        <p:nvPicPr>
          <p:cNvPr id="9" name="Grafik 8" descr="Ein Bild, das Text, ClipArt enthält.&#10;&#10;Automatisch generierte Beschreibung">
            <a:extLst>
              <a:ext uri="{FF2B5EF4-FFF2-40B4-BE49-F238E27FC236}">
                <a16:creationId xmlns:a16="http://schemas.microsoft.com/office/drawing/2014/main" id="{736AB76B-44EA-472A-B94B-50B93CE1F283}"/>
              </a:ext>
            </a:extLst>
          </p:cNvPr>
          <p:cNvPicPr>
            <a:picLocks noChangeAspect="1"/>
          </p:cNvPicPr>
          <p:nvPr/>
        </p:nvPicPr>
        <p:blipFill>
          <a:blip r:embed="rId3"/>
          <a:stretch>
            <a:fillRect/>
          </a:stretch>
        </p:blipFill>
        <p:spPr>
          <a:xfrm>
            <a:off x="1898650" y="3973513"/>
            <a:ext cx="3059113" cy="1016000"/>
          </a:xfrm>
          <a:prstGeom prst="rect">
            <a:avLst/>
          </a:prstGeom>
        </p:spPr>
      </p:pic>
      <p:pic>
        <p:nvPicPr>
          <p:cNvPr id="7" name="Grafik 6">
            <a:extLst>
              <a:ext uri="{FF2B5EF4-FFF2-40B4-BE49-F238E27FC236}">
                <a16:creationId xmlns:a16="http://schemas.microsoft.com/office/drawing/2014/main" id="{CAE4323B-4337-35DC-6013-3595D16C0706}"/>
              </a:ext>
            </a:extLst>
          </p:cNvPr>
          <p:cNvPicPr>
            <a:picLocks noChangeAspect="1"/>
          </p:cNvPicPr>
          <p:nvPr/>
        </p:nvPicPr>
        <p:blipFill>
          <a:blip r:embed="rId4"/>
          <a:stretch>
            <a:fillRect/>
          </a:stretch>
        </p:blipFill>
        <p:spPr>
          <a:xfrm>
            <a:off x="1898650" y="5043488"/>
            <a:ext cx="3059113" cy="1795463"/>
          </a:xfrm>
          <a:prstGeom prst="rect">
            <a:avLst/>
          </a:prstGeom>
        </p:spPr>
      </p:pic>
      <p:sp>
        <p:nvSpPr>
          <p:cNvPr id="2" name="Titel 1">
            <a:extLst>
              <a:ext uri="{FF2B5EF4-FFF2-40B4-BE49-F238E27FC236}">
                <a16:creationId xmlns:a16="http://schemas.microsoft.com/office/drawing/2014/main" id="{58B102ED-2124-C472-6B1C-0608A4AE3E6D}"/>
              </a:ext>
            </a:extLst>
          </p:cNvPr>
          <p:cNvSpPr>
            <a:spLocks noGrp="1"/>
          </p:cNvSpPr>
          <p:nvPr>
            <p:ph type="ctrTitle"/>
          </p:nvPr>
        </p:nvSpPr>
        <p:spPr>
          <a:xfrm>
            <a:off x="431573" y="7578414"/>
            <a:ext cx="5116304" cy="1462421"/>
          </a:xfrm>
        </p:spPr>
        <p:txBody>
          <a:bodyPr>
            <a:normAutofit fontScale="90000"/>
          </a:bodyPr>
          <a:lstStyle/>
          <a:p>
            <a:pPr algn="l"/>
            <a:r>
              <a:rPr lang="de-DE" sz="3500" dirty="0">
                <a:solidFill>
                  <a:srgbClr val="000000"/>
                </a:solidFill>
              </a:rPr>
              <a:t>Ethik, Klasse 7 Lerntagebuch</a:t>
            </a:r>
            <a:br>
              <a:rPr lang="de-DE" sz="3500" dirty="0">
                <a:solidFill>
                  <a:srgbClr val="000000"/>
                </a:solidFill>
              </a:rPr>
            </a:br>
            <a:r>
              <a:rPr lang="de-DE" sz="3500" dirty="0">
                <a:solidFill>
                  <a:srgbClr val="000000"/>
                </a:solidFill>
              </a:rPr>
              <a:t>Mandy Schütze</a:t>
            </a:r>
          </a:p>
        </p:txBody>
      </p:sp>
      <p:sp>
        <p:nvSpPr>
          <p:cNvPr id="3" name="Untertitel 2">
            <a:extLst>
              <a:ext uri="{FF2B5EF4-FFF2-40B4-BE49-F238E27FC236}">
                <a16:creationId xmlns:a16="http://schemas.microsoft.com/office/drawing/2014/main" id="{BD92786D-6DF8-B95B-1128-4C9506FE4910}"/>
              </a:ext>
            </a:extLst>
          </p:cNvPr>
          <p:cNvSpPr>
            <a:spLocks noGrp="1"/>
          </p:cNvSpPr>
          <p:nvPr>
            <p:ph type="subTitle" idx="1"/>
          </p:nvPr>
        </p:nvSpPr>
        <p:spPr>
          <a:xfrm>
            <a:off x="431573" y="9163058"/>
            <a:ext cx="5116304" cy="612062"/>
          </a:xfrm>
        </p:spPr>
        <p:txBody>
          <a:bodyPr>
            <a:normAutofit/>
          </a:bodyPr>
          <a:lstStyle/>
          <a:p>
            <a:pPr algn="l"/>
            <a:r>
              <a:rPr lang="de-DE">
                <a:solidFill>
                  <a:srgbClr val="000000"/>
                </a:solidFill>
              </a:rPr>
              <a:t>Quelle und weitere Infos dazu:  </a:t>
            </a:r>
          </a:p>
          <a:p>
            <a:pPr algn="l"/>
            <a:r>
              <a:rPr lang="de-DE">
                <a:solidFill>
                  <a:srgbClr val="000000"/>
                </a:solidFill>
                <a:hlinkClick r:id="rId5"/>
              </a:rPr>
              <a:t>https://frauschuetze.de/?p=7484</a:t>
            </a:r>
            <a:endParaRPr lang="de-DE">
              <a:solidFill>
                <a:srgbClr val="000000"/>
              </a:solidFill>
            </a:endParaRPr>
          </a:p>
          <a:p>
            <a:pPr algn="l"/>
            <a:endParaRPr lang="de-DE">
              <a:solidFill>
                <a:srgbClr val="000000"/>
              </a:solidFill>
            </a:endParaRPr>
          </a:p>
          <a:p>
            <a:pPr algn="l"/>
            <a:endParaRPr lang="de-DE">
              <a:solidFill>
                <a:srgbClr val="000000"/>
              </a:solidFill>
            </a:endParaRPr>
          </a:p>
        </p:txBody>
      </p:sp>
    </p:spTree>
    <p:extLst>
      <p:ext uri="{BB962C8B-B14F-4D97-AF65-F5344CB8AC3E}">
        <p14:creationId xmlns:p14="http://schemas.microsoft.com/office/powerpoint/2010/main" val="31922667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descr="Ein Bild, das Text enthält.&#10;&#10;Automatisch generierte Beschreibung">
            <a:extLst>
              <a:ext uri="{FF2B5EF4-FFF2-40B4-BE49-F238E27FC236}">
                <a16:creationId xmlns:a16="http://schemas.microsoft.com/office/drawing/2014/main" id="{AF5D5F7C-145C-BA2F-AB43-F0C9A63F8E31}"/>
              </a:ext>
            </a:extLst>
          </p:cNvPr>
          <p:cNvPicPr>
            <a:picLocks noChangeAspect="1"/>
          </p:cNvPicPr>
          <p:nvPr/>
        </p:nvPicPr>
        <p:blipFill>
          <a:blip r:embed="rId2"/>
          <a:stretch>
            <a:fillRect/>
          </a:stretch>
        </p:blipFill>
        <p:spPr>
          <a:xfrm>
            <a:off x="-413425" y="1053003"/>
            <a:ext cx="6400800" cy="6400800"/>
          </a:xfrm>
          <a:prstGeom prst="rect">
            <a:avLst/>
          </a:prstGeom>
        </p:spPr>
      </p:pic>
      <p:sp>
        <p:nvSpPr>
          <p:cNvPr id="8" name="Textfeld 7">
            <a:extLst>
              <a:ext uri="{FF2B5EF4-FFF2-40B4-BE49-F238E27FC236}">
                <a16:creationId xmlns:a16="http://schemas.microsoft.com/office/drawing/2014/main" id="{606D4A63-459E-C1DE-2E77-7550561E6468}"/>
              </a:ext>
            </a:extLst>
          </p:cNvPr>
          <p:cNvSpPr txBox="1"/>
          <p:nvPr/>
        </p:nvSpPr>
        <p:spPr>
          <a:xfrm>
            <a:off x="1673158" y="2286001"/>
            <a:ext cx="2363822" cy="1754326"/>
          </a:xfrm>
          <a:prstGeom prst="rect">
            <a:avLst/>
          </a:prstGeom>
          <a:noFill/>
        </p:spPr>
        <p:txBody>
          <a:bodyPr wrap="square" rtlCol="0">
            <a:spAutoFit/>
          </a:bodyPr>
          <a:lstStyle/>
          <a:p>
            <a:pPr algn="ctr"/>
            <a:r>
              <a:rPr lang="de-DE" b="1" dirty="0">
                <a:latin typeface="Open Sans" panose="020B0606030504020204" pitchFamily="34" charset="0"/>
                <a:ea typeface="Open Sans" panose="020B0606030504020204" pitchFamily="34" charset="0"/>
                <a:cs typeface="Open Sans" panose="020B0606030504020204" pitchFamily="34" charset="0"/>
              </a:rPr>
              <a:t>Vorlagen</a:t>
            </a:r>
          </a:p>
          <a:p>
            <a:pPr algn="ctr"/>
            <a:endParaRPr lang="de-DE" b="1" dirty="0">
              <a:latin typeface="Open Sans" panose="020B0606030504020204" pitchFamily="34" charset="0"/>
              <a:ea typeface="Open Sans" panose="020B0606030504020204" pitchFamily="34" charset="0"/>
              <a:cs typeface="Open Sans" panose="020B0606030504020204" pitchFamily="34" charset="0"/>
            </a:endParaRPr>
          </a:p>
          <a:p>
            <a:pPr algn="ctr"/>
            <a:r>
              <a:rPr lang="de-DE" dirty="0">
                <a:latin typeface="Open Sans" panose="020B0606030504020204" pitchFamily="34" charset="0"/>
                <a:ea typeface="Open Sans" panose="020B0606030504020204" pitchFamily="34" charset="0"/>
                <a:cs typeface="Open Sans" panose="020B0606030504020204" pitchFamily="34" charset="0"/>
              </a:rPr>
              <a:t>Bitte die nächste Seiten kopieren (duplizieren) und ausfüllen</a:t>
            </a:r>
          </a:p>
        </p:txBody>
      </p:sp>
    </p:spTree>
    <p:extLst>
      <p:ext uri="{BB962C8B-B14F-4D97-AF65-F5344CB8AC3E}">
        <p14:creationId xmlns:p14="http://schemas.microsoft.com/office/powerpoint/2010/main" val="35380430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11847988-1C5C-BED5-E8AB-59408DDACA81}"/>
              </a:ext>
            </a:extLst>
          </p:cNvPr>
          <p:cNvPicPr>
            <a:picLocks noChangeAspect="1"/>
          </p:cNvPicPr>
          <p:nvPr/>
        </p:nvPicPr>
        <p:blipFill>
          <a:blip r:embed="rId3"/>
          <a:stretch>
            <a:fillRect/>
          </a:stretch>
        </p:blipFill>
        <p:spPr>
          <a:xfrm>
            <a:off x="228600" y="-1777747"/>
            <a:ext cx="6400800" cy="6400800"/>
          </a:xfrm>
          <a:prstGeom prst="rect">
            <a:avLst/>
          </a:prstGeom>
        </p:spPr>
      </p:pic>
      <p:sp>
        <p:nvSpPr>
          <p:cNvPr id="4" name="Textfeld 3">
            <a:extLst>
              <a:ext uri="{FF2B5EF4-FFF2-40B4-BE49-F238E27FC236}">
                <a16:creationId xmlns:a16="http://schemas.microsoft.com/office/drawing/2014/main" id="{07A3E8C4-2274-248E-4D75-8E2B07D3D42E}"/>
              </a:ext>
            </a:extLst>
          </p:cNvPr>
          <p:cNvSpPr txBox="1"/>
          <p:nvPr/>
        </p:nvSpPr>
        <p:spPr>
          <a:xfrm>
            <a:off x="914400" y="272375"/>
            <a:ext cx="715260" cy="276999"/>
          </a:xfrm>
          <a:prstGeom prst="rect">
            <a:avLst/>
          </a:prstGeom>
          <a:noFill/>
        </p:spPr>
        <p:txBody>
          <a:bodyPr wrap="none" rtlCol="0">
            <a:spAutoFit/>
          </a:bodyPr>
          <a:lstStyle/>
          <a:p>
            <a:r>
              <a:rPr lang="de-DE" sz="1200" dirty="0">
                <a:latin typeface="Open Sans" panose="020B0606030504020204" pitchFamily="34" charset="0"/>
                <a:ea typeface="Open Sans" panose="020B0606030504020204" pitchFamily="34" charset="0"/>
                <a:cs typeface="Open Sans" panose="020B0606030504020204" pitchFamily="34" charset="0"/>
              </a:rPr>
              <a:t>Datum:</a:t>
            </a:r>
          </a:p>
        </p:txBody>
      </p:sp>
      <p:pic>
        <p:nvPicPr>
          <p:cNvPr id="6" name="Grafik 5" descr="Ein Bild, das Text, dunkel, Nachthimmel enthält.&#10;&#10;Automatisch generierte Beschreibung">
            <a:extLst>
              <a:ext uri="{FF2B5EF4-FFF2-40B4-BE49-F238E27FC236}">
                <a16:creationId xmlns:a16="http://schemas.microsoft.com/office/drawing/2014/main" id="{80F11A53-C88D-D3D5-CDB2-2F1F60DD4F01}"/>
              </a:ext>
            </a:extLst>
          </p:cNvPr>
          <p:cNvPicPr>
            <a:picLocks noChangeAspect="1"/>
          </p:cNvPicPr>
          <p:nvPr/>
        </p:nvPicPr>
        <p:blipFill>
          <a:blip r:embed="rId4"/>
          <a:stretch>
            <a:fillRect/>
          </a:stretch>
        </p:blipFill>
        <p:spPr>
          <a:xfrm rot="21238531">
            <a:off x="-267511" y="507291"/>
            <a:ext cx="4725227" cy="4725227"/>
          </a:xfrm>
          <a:prstGeom prst="rect">
            <a:avLst/>
          </a:prstGeom>
        </p:spPr>
      </p:pic>
      <p:sp>
        <p:nvSpPr>
          <p:cNvPr id="7" name="Textfeld 6">
            <a:extLst>
              <a:ext uri="{FF2B5EF4-FFF2-40B4-BE49-F238E27FC236}">
                <a16:creationId xmlns:a16="http://schemas.microsoft.com/office/drawing/2014/main" id="{355221C3-8022-684C-B772-0D9820CDC1B9}"/>
              </a:ext>
            </a:extLst>
          </p:cNvPr>
          <p:cNvSpPr txBox="1"/>
          <p:nvPr/>
        </p:nvSpPr>
        <p:spPr>
          <a:xfrm rot="21139805">
            <a:off x="936810" y="1207210"/>
            <a:ext cx="1877438" cy="430887"/>
          </a:xfrm>
          <a:prstGeom prst="rect">
            <a:avLst/>
          </a:prstGeom>
          <a:noFill/>
        </p:spPr>
        <p:txBody>
          <a:bodyPr wrap="square" rtlCol="0">
            <a:spAutoFit/>
          </a:bodyPr>
          <a:lstStyle/>
          <a:p>
            <a:pPr algn="ctr"/>
            <a:r>
              <a:rPr lang="de-DE" sz="1100" dirty="0">
                <a:latin typeface="Open Sans" panose="020B0606030504020204" pitchFamily="34" charset="0"/>
                <a:ea typeface="Open Sans" panose="020B0606030504020204" pitchFamily="34" charset="0"/>
                <a:cs typeface="Open Sans" panose="020B0606030504020204" pitchFamily="34" charset="0"/>
              </a:rPr>
              <a:t>Was hast du diese Woche neues in Ethik gelernt?</a:t>
            </a:r>
          </a:p>
        </p:txBody>
      </p:sp>
      <p:pic>
        <p:nvPicPr>
          <p:cNvPr id="9" name="Grafik 8">
            <a:extLst>
              <a:ext uri="{FF2B5EF4-FFF2-40B4-BE49-F238E27FC236}">
                <a16:creationId xmlns:a16="http://schemas.microsoft.com/office/drawing/2014/main" id="{915A5762-047E-44F5-FEE6-255106D2D481}"/>
              </a:ext>
            </a:extLst>
          </p:cNvPr>
          <p:cNvPicPr>
            <a:picLocks noChangeAspect="1"/>
          </p:cNvPicPr>
          <p:nvPr/>
        </p:nvPicPr>
        <p:blipFill>
          <a:blip r:embed="rId5"/>
          <a:stretch>
            <a:fillRect/>
          </a:stretch>
        </p:blipFill>
        <p:spPr>
          <a:xfrm rot="918362">
            <a:off x="2451613" y="173894"/>
            <a:ext cx="5853636" cy="6551757"/>
          </a:xfrm>
          <a:prstGeom prst="rect">
            <a:avLst/>
          </a:prstGeom>
        </p:spPr>
      </p:pic>
      <p:sp>
        <p:nvSpPr>
          <p:cNvPr id="11" name="Textfeld 10">
            <a:extLst>
              <a:ext uri="{FF2B5EF4-FFF2-40B4-BE49-F238E27FC236}">
                <a16:creationId xmlns:a16="http://schemas.microsoft.com/office/drawing/2014/main" id="{A912A04A-AA6A-2602-1201-C3BF5057CBAF}"/>
              </a:ext>
            </a:extLst>
          </p:cNvPr>
          <p:cNvSpPr txBox="1"/>
          <p:nvPr/>
        </p:nvSpPr>
        <p:spPr>
          <a:xfrm rot="996092">
            <a:off x="4045340" y="1646884"/>
            <a:ext cx="2670290" cy="600164"/>
          </a:xfrm>
          <a:prstGeom prst="rect">
            <a:avLst/>
          </a:prstGeom>
          <a:noFill/>
        </p:spPr>
        <p:txBody>
          <a:bodyPr wrap="square" rtlCol="0">
            <a:spAutoFit/>
          </a:bodyPr>
          <a:lstStyle/>
          <a:p>
            <a:pPr algn="ctr"/>
            <a:r>
              <a:rPr lang="de-DE" sz="1100" dirty="0">
                <a:latin typeface="Open Sans" panose="020B0606030504020204" pitchFamily="34" charset="0"/>
                <a:ea typeface="Open Sans" panose="020B0606030504020204" pitchFamily="34" charset="0"/>
                <a:cs typeface="Open Sans" panose="020B0606030504020204" pitchFamily="34" charset="0"/>
              </a:rPr>
              <a:t>Welche Methode / welcher Inhalt ist dir am meisten im Gedächtnis geblieben. Begründe kurz. </a:t>
            </a:r>
          </a:p>
        </p:txBody>
      </p:sp>
      <p:pic>
        <p:nvPicPr>
          <p:cNvPr id="13" name="Grafik 12" descr="Ein Bild, das Pfeil enthält.&#10;&#10;Automatisch generierte Beschreibung">
            <a:extLst>
              <a:ext uri="{FF2B5EF4-FFF2-40B4-BE49-F238E27FC236}">
                <a16:creationId xmlns:a16="http://schemas.microsoft.com/office/drawing/2014/main" id="{970320F7-9D96-7BB4-7276-EDEFD712F8EA}"/>
              </a:ext>
            </a:extLst>
          </p:cNvPr>
          <p:cNvPicPr>
            <a:picLocks noChangeAspect="1"/>
          </p:cNvPicPr>
          <p:nvPr/>
        </p:nvPicPr>
        <p:blipFill>
          <a:blip r:embed="rId6"/>
          <a:stretch>
            <a:fillRect/>
          </a:stretch>
        </p:blipFill>
        <p:spPr>
          <a:xfrm>
            <a:off x="-684377" y="1955020"/>
            <a:ext cx="8485959" cy="7680193"/>
          </a:xfrm>
          <a:prstGeom prst="rect">
            <a:avLst/>
          </a:prstGeom>
        </p:spPr>
      </p:pic>
      <p:sp>
        <p:nvSpPr>
          <p:cNvPr id="14" name="Textfeld 13">
            <a:extLst>
              <a:ext uri="{FF2B5EF4-FFF2-40B4-BE49-F238E27FC236}">
                <a16:creationId xmlns:a16="http://schemas.microsoft.com/office/drawing/2014/main" id="{40AB09FE-26E1-8781-A68B-BE8791FDACF0}"/>
              </a:ext>
            </a:extLst>
          </p:cNvPr>
          <p:cNvSpPr txBox="1"/>
          <p:nvPr/>
        </p:nvSpPr>
        <p:spPr>
          <a:xfrm rot="21443124">
            <a:off x="992221" y="4798980"/>
            <a:ext cx="4542817" cy="400110"/>
          </a:xfrm>
          <a:prstGeom prst="rect">
            <a:avLst/>
          </a:prstGeom>
          <a:noFill/>
        </p:spPr>
        <p:txBody>
          <a:bodyPr wrap="square" rtlCol="0">
            <a:spAutoFit/>
          </a:bodyPr>
          <a:lstStyle/>
          <a:p>
            <a:r>
              <a:rPr lang="de-DE" sz="1000" dirty="0">
                <a:latin typeface="Open Sans" panose="020B0606030504020204" pitchFamily="34" charset="0"/>
                <a:ea typeface="Open Sans" panose="020B0606030504020204" pitchFamily="34" charset="0"/>
                <a:cs typeface="Open Sans" panose="020B0606030504020204" pitchFamily="34" charset="0"/>
              </a:rPr>
              <a:t>Welche Schwierigkeiten hast / hattest du mit dem Thema? Wie hast du sie gelöst? Brauchst du Hilfe? </a:t>
            </a:r>
          </a:p>
        </p:txBody>
      </p:sp>
      <p:pic>
        <p:nvPicPr>
          <p:cNvPr id="16" name="Grafik 15">
            <a:extLst>
              <a:ext uri="{FF2B5EF4-FFF2-40B4-BE49-F238E27FC236}">
                <a16:creationId xmlns:a16="http://schemas.microsoft.com/office/drawing/2014/main" id="{33C38160-E569-D11C-941A-7FA9466A458C}"/>
              </a:ext>
            </a:extLst>
          </p:cNvPr>
          <p:cNvPicPr>
            <a:picLocks noChangeAspect="1"/>
          </p:cNvPicPr>
          <p:nvPr/>
        </p:nvPicPr>
        <p:blipFill>
          <a:blip r:embed="rId7"/>
          <a:stretch>
            <a:fillRect/>
          </a:stretch>
        </p:blipFill>
        <p:spPr>
          <a:xfrm>
            <a:off x="-1144865" y="5539953"/>
            <a:ext cx="7053518" cy="4946495"/>
          </a:xfrm>
          <a:prstGeom prst="rect">
            <a:avLst/>
          </a:prstGeom>
        </p:spPr>
      </p:pic>
      <p:sp>
        <p:nvSpPr>
          <p:cNvPr id="18" name="Textfeld 17">
            <a:extLst>
              <a:ext uri="{FF2B5EF4-FFF2-40B4-BE49-F238E27FC236}">
                <a16:creationId xmlns:a16="http://schemas.microsoft.com/office/drawing/2014/main" id="{3091BA24-F3ED-FB9C-CD16-7F9829AC6A6C}"/>
              </a:ext>
            </a:extLst>
          </p:cNvPr>
          <p:cNvSpPr txBox="1"/>
          <p:nvPr/>
        </p:nvSpPr>
        <p:spPr>
          <a:xfrm>
            <a:off x="583660" y="6457731"/>
            <a:ext cx="3431597" cy="430887"/>
          </a:xfrm>
          <a:prstGeom prst="rect">
            <a:avLst/>
          </a:prstGeom>
          <a:noFill/>
        </p:spPr>
        <p:txBody>
          <a:bodyPr wrap="square" rtlCol="0">
            <a:spAutoFit/>
          </a:bodyPr>
          <a:lstStyle/>
          <a:p>
            <a:r>
              <a:rPr lang="de-DE" sz="1100" dirty="0">
                <a:latin typeface="Open Sans" panose="020B0606030504020204" pitchFamily="34" charset="0"/>
                <a:ea typeface="Open Sans" panose="020B0606030504020204" pitchFamily="34" charset="0"/>
                <a:cs typeface="Open Sans" panose="020B0606030504020204" pitchFamily="34" charset="0"/>
              </a:rPr>
              <a:t>Welche Aufgabe bearbeitest du heute noch? </a:t>
            </a:r>
          </a:p>
          <a:p>
            <a:r>
              <a:rPr lang="de-DE" sz="1100" dirty="0">
                <a:latin typeface="Open Sans" panose="020B0606030504020204" pitchFamily="34" charset="0"/>
                <a:ea typeface="Open Sans" panose="020B0606030504020204" pitchFamily="34" charset="0"/>
                <a:cs typeface="Open Sans" panose="020B0606030504020204" pitchFamily="34" charset="0"/>
              </a:rPr>
              <a:t>Was nimmst du dir für nächste Woche vor?</a:t>
            </a:r>
          </a:p>
        </p:txBody>
      </p:sp>
    </p:spTree>
    <p:extLst>
      <p:ext uri="{BB962C8B-B14F-4D97-AF65-F5344CB8AC3E}">
        <p14:creationId xmlns:p14="http://schemas.microsoft.com/office/powerpoint/2010/main" val="1705986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descr="Ein Bild, das Text enthält.&#10;&#10;Automatisch generierte Beschreibung">
            <a:extLst>
              <a:ext uri="{FF2B5EF4-FFF2-40B4-BE49-F238E27FC236}">
                <a16:creationId xmlns:a16="http://schemas.microsoft.com/office/drawing/2014/main" id="{7A235735-45E8-52A7-FD9E-F878FC571D4D}"/>
              </a:ext>
            </a:extLst>
          </p:cNvPr>
          <p:cNvPicPr>
            <a:picLocks noChangeAspect="1"/>
          </p:cNvPicPr>
          <p:nvPr/>
        </p:nvPicPr>
        <p:blipFill>
          <a:blip r:embed="rId3"/>
          <a:stretch>
            <a:fillRect/>
          </a:stretch>
        </p:blipFill>
        <p:spPr>
          <a:xfrm>
            <a:off x="-744166" y="311284"/>
            <a:ext cx="9114817" cy="9114817"/>
          </a:xfrm>
          <a:prstGeom prst="rect">
            <a:avLst/>
          </a:prstGeom>
        </p:spPr>
      </p:pic>
      <p:sp>
        <p:nvSpPr>
          <p:cNvPr id="3" name="Textfeld 2">
            <a:extLst>
              <a:ext uri="{FF2B5EF4-FFF2-40B4-BE49-F238E27FC236}">
                <a16:creationId xmlns:a16="http://schemas.microsoft.com/office/drawing/2014/main" id="{A8ACA501-31FC-34B3-74F6-C07E1BE55FEB}"/>
              </a:ext>
            </a:extLst>
          </p:cNvPr>
          <p:cNvSpPr txBox="1"/>
          <p:nvPr/>
        </p:nvSpPr>
        <p:spPr>
          <a:xfrm>
            <a:off x="2869660" y="1420238"/>
            <a:ext cx="2793585" cy="369332"/>
          </a:xfrm>
          <a:prstGeom prst="rect">
            <a:avLst/>
          </a:prstGeom>
          <a:noFill/>
        </p:spPr>
        <p:txBody>
          <a:bodyPr wrap="none" rtlCol="0">
            <a:spAutoFit/>
          </a:bodyPr>
          <a:lstStyle/>
          <a:p>
            <a:r>
              <a:rPr lang="de-DE" dirty="0"/>
              <a:t>Ideen für kreative Aufgaben</a:t>
            </a:r>
          </a:p>
        </p:txBody>
      </p:sp>
      <p:graphicFrame>
        <p:nvGraphicFramePr>
          <p:cNvPr id="4" name="Diagramm 3">
            <a:extLst>
              <a:ext uri="{FF2B5EF4-FFF2-40B4-BE49-F238E27FC236}">
                <a16:creationId xmlns:a16="http://schemas.microsoft.com/office/drawing/2014/main" id="{002ED8F4-3215-CA7A-62F9-76CBAE7971E5}"/>
              </a:ext>
            </a:extLst>
          </p:cNvPr>
          <p:cNvGraphicFramePr/>
          <p:nvPr>
            <p:extLst>
              <p:ext uri="{D42A27DB-BD31-4B8C-83A1-F6EECF244321}">
                <p14:modId xmlns:p14="http://schemas.microsoft.com/office/powerpoint/2010/main" val="1077572701"/>
              </p:ext>
            </p:extLst>
          </p:nvPr>
        </p:nvGraphicFramePr>
        <p:xfrm>
          <a:off x="1142999" y="3429793"/>
          <a:ext cx="5240867" cy="425794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701121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210E6146-C5C6-9889-EB54-1F4F49389A7D}"/>
              </a:ext>
            </a:extLst>
          </p:cNvPr>
          <p:cNvPicPr>
            <a:picLocks noChangeAspect="1"/>
          </p:cNvPicPr>
          <p:nvPr/>
        </p:nvPicPr>
        <p:blipFill>
          <a:blip r:embed="rId2"/>
          <a:stretch>
            <a:fillRect/>
          </a:stretch>
        </p:blipFill>
        <p:spPr>
          <a:xfrm>
            <a:off x="643466" y="1913659"/>
            <a:ext cx="5571068" cy="6072009"/>
          </a:xfrm>
          <a:prstGeom prst="rect">
            <a:avLst/>
          </a:prstGeom>
        </p:spPr>
      </p:pic>
    </p:spTree>
    <p:extLst>
      <p:ext uri="{BB962C8B-B14F-4D97-AF65-F5344CB8AC3E}">
        <p14:creationId xmlns:p14="http://schemas.microsoft.com/office/powerpoint/2010/main" val="4077356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D47469F9-F324-7E5A-FE9E-ACDFE33E86E3}"/>
              </a:ext>
            </a:extLst>
          </p:cNvPr>
          <p:cNvPicPr>
            <a:picLocks noChangeAspect="1"/>
          </p:cNvPicPr>
          <p:nvPr/>
        </p:nvPicPr>
        <p:blipFill>
          <a:blip r:embed="rId2"/>
          <a:stretch>
            <a:fillRect/>
          </a:stretch>
        </p:blipFill>
        <p:spPr>
          <a:xfrm>
            <a:off x="-775253" y="0"/>
            <a:ext cx="8706678" cy="12318003"/>
          </a:xfrm>
          <a:prstGeom prst="rect">
            <a:avLst/>
          </a:prstGeom>
        </p:spPr>
      </p:pic>
    </p:spTree>
    <p:extLst>
      <p:ext uri="{BB962C8B-B14F-4D97-AF65-F5344CB8AC3E}">
        <p14:creationId xmlns:p14="http://schemas.microsoft.com/office/powerpoint/2010/main" val="24404055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7D01B0E5-38C1-13F3-060E-5DDE2FE540F1}"/>
              </a:ext>
            </a:extLst>
          </p:cNvPr>
          <p:cNvPicPr>
            <a:picLocks noChangeAspect="1"/>
          </p:cNvPicPr>
          <p:nvPr/>
        </p:nvPicPr>
        <p:blipFill>
          <a:blip r:embed="rId2"/>
          <a:stretch>
            <a:fillRect/>
          </a:stretch>
        </p:blipFill>
        <p:spPr>
          <a:xfrm rot="16200000">
            <a:off x="-1090432" y="1786912"/>
            <a:ext cx="9172932" cy="6419133"/>
          </a:xfrm>
          <a:prstGeom prst="rect">
            <a:avLst/>
          </a:prstGeom>
        </p:spPr>
      </p:pic>
    </p:spTree>
    <p:extLst>
      <p:ext uri="{BB962C8B-B14F-4D97-AF65-F5344CB8AC3E}">
        <p14:creationId xmlns:p14="http://schemas.microsoft.com/office/powerpoint/2010/main" val="2792525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descr="Ein Bild, das Text enthält.&#10;&#10;Automatisch generierte Beschreibung">
            <a:extLst>
              <a:ext uri="{FF2B5EF4-FFF2-40B4-BE49-F238E27FC236}">
                <a16:creationId xmlns:a16="http://schemas.microsoft.com/office/drawing/2014/main" id="{7A235735-45E8-52A7-FD9E-F878FC571D4D}"/>
              </a:ext>
            </a:extLst>
          </p:cNvPr>
          <p:cNvPicPr>
            <a:picLocks noChangeAspect="1"/>
          </p:cNvPicPr>
          <p:nvPr/>
        </p:nvPicPr>
        <p:blipFill>
          <a:blip r:embed="rId3"/>
          <a:stretch>
            <a:fillRect/>
          </a:stretch>
        </p:blipFill>
        <p:spPr>
          <a:xfrm>
            <a:off x="-744166" y="311284"/>
            <a:ext cx="9114817" cy="9114817"/>
          </a:xfrm>
          <a:prstGeom prst="rect">
            <a:avLst/>
          </a:prstGeom>
        </p:spPr>
      </p:pic>
      <p:sp>
        <p:nvSpPr>
          <p:cNvPr id="3" name="Textfeld 2">
            <a:extLst>
              <a:ext uri="{FF2B5EF4-FFF2-40B4-BE49-F238E27FC236}">
                <a16:creationId xmlns:a16="http://schemas.microsoft.com/office/drawing/2014/main" id="{A8ACA501-31FC-34B3-74F6-C07E1BE55FEB}"/>
              </a:ext>
            </a:extLst>
          </p:cNvPr>
          <p:cNvSpPr txBox="1"/>
          <p:nvPr/>
        </p:nvSpPr>
        <p:spPr>
          <a:xfrm>
            <a:off x="2869660" y="1420238"/>
            <a:ext cx="2082173" cy="369332"/>
          </a:xfrm>
          <a:prstGeom prst="rect">
            <a:avLst/>
          </a:prstGeom>
          <a:noFill/>
        </p:spPr>
        <p:txBody>
          <a:bodyPr wrap="none" rtlCol="0">
            <a:spAutoFit/>
          </a:bodyPr>
          <a:lstStyle/>
          <a:p>
            <a:r>
              <a:rPr lang="de-DE" dirty="0"/>
              <a:t>Nachdenk-Aufgaben</a:t>
            </a:r>
          </a:p>
        </p:txBody>
      </p:sp>
      <p:graphicFrame>
        <p:nvGraphicFramePr>
          <p:cNvPr id="4" name="Diagramm 3">
            <a:extLst>
              <a:ext uri="{FF2B5EF4-FFF2-40B4-BE49-F238E27FC236}">
                <a16:creationId xmlns:a16="http://schemas.microsoft.com/office/drawing/2014/main" id="{002ED8F4-3215-CA7A-62F9-76CBAE7971E5}"/>
              </a:ext>
            </a:extLst>
          </p:cNvPr>
          <p:cNvGraphicFramePr/>
          <p:nvPr>
            <p:extLst>
              <p:ext uri="{D42A27DB-BD31-4B8C-83A1-F6EECF244321}">
                <p14:modId xmlns:p14="http://schemas.microsoft.com/office/powerpoint/2010/main" val="264777839"/>
              </p:ext>
            </p:extLst>
          </p:nvPr>
        </p:nvGraphicFramePr>
        <p:xfrm>
          <a:off x="1142999" y="3429793"/>
          <a:ext cx="5122333" cy="412247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Textfeld 4">
            <a:extLst>
              <a:ext uri="{FF2B5EF4-FFF2-40B4-BE49-F238E27FC236}">
                <a16:creationId xmlns:a16="http://schemas.microsoft.com/office/drawing/2014/main" id="{CD274269-8AD7-DEE4-D5A7-751EA564C1DB}"/>
              </a:ext>
            </a:extLst>
          </p:cNvPr>
          <p:cNvSpPr txBox="1"/>
          <p:nvPr/>
        </p:nvSpPr>
        <p:spPr>
          <a:xfrm>
            <a:off x="2709333" y="1789570"/>
            <a:ext cx="3195105" cy="261610"/>
          </a:xfrm>
          <a:prstGeom prst="rect">
            <a:avLst/>
          </a:prstGeom>
          <a:noFill/>
        </p:spPr>
        <p:txBody>
          <a:bodyPr wrap="none" rtlCol="0">
            <a:spAutoFit/>
          </a:bodyPr>
          <a:lstStyle/>
          <a:p>
            <a:r>
              <a:rPr lang="de-DE" sz="1100" dirty="0"/>
              <a:t>(Du kannst dazu was aufschreiben, musst aber nicht)</a:t>
            </a:r>
          </a:p>
        </p:txBody>
      </p:sp>
    </p:spTree>
    <p:extLst>
      <p:ext uri="{BB962C8B-B14F-4D97-AF65-F5344CB8AC3E}">
        <p14:creationId xmlns:p14="http://schemas.microsoft.com/office/powerpoint/2010/main" val="2242767357"/>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316</Words>
  <Application>Microsoft Macintosh PowerPoint</Application>
  <PresentationFormat>Benutzerdefiniert</PresentationFormat>
  <Paragraphs>33</Paragraphs>
  <Slides>10</Slides>
  <Notes>3</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10</vt:i4>
      </vt:variant>
    </vt:vector>
  </HeadingPairs>
  <TitlesOfParts>
    <vt:vector size="16" baseType="lpstr">
      <vt:lpstr>Arial</vt:lpstr>
      <vt:lpstr>Calibri</vt:lpstr>
      <vt:lpstr>Calibri Light</vt:lpstr>
      <vt:lpstr>Daydreamer</vt:lpstr>
      <vt:lpstr>Open Sans</vt:lpstr>
      <vt:lpstr>Office</vt:lpstr>
      <vt:lpstr>ICH</vt:lpstr>
      <vt:lpstr>Ethik, Klasse 7 Lerntagebuch Mandy Schütze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ICH</dc:title>
  <dc:creator>Mandy Schütze</dc:creator>
  <cp:lastModifiedBy>Mandy Schütze</cp:lastModifiedBy>
  <cp:revision>5</cp:revision>
  <dcterms:created xsi:type="dcterms:W3CDTF">2022-08-24T09:19:47Z</dcterms:created>
  <dcterms:modified xsi:type="dcterms:W3CDTF">2022-09-29T06:53:54Z</dcterms:modified>
</cp:coreProperties>
</file>